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6" r:id="rId1"/>
    <p:sldMasterId id="2147484234" r:id="rId2"/>
    <p:sldMasterId id="2147484252" r:id="rId3"/>
  </p:sldMasterIdLst>
  <p:notesMasterIdLst>
    <p:notesMasterId r:id="rId27"/>
  </p:notesMasterIdLst>
  <p:handoutMasterIdLst>
    <p:handoutMasterId r:id="rId28"/>
  </p:handoutMasterIdLst>
  <p:sldIdLst>
    <p:sldId id="258" r:id="rId4"/>
    <p:sldId id="316" r:id="rId5"/>
    <p:sldId id="329" r:id="rId6"/>
    <p:sldId id="325" r:id="rId7"/>
    <p:sldId id="326" r:id="rId8"/>
    <p:sldId id="327" r:id="rId9"/>
    <p:sldId id="1683" r:id="rId10"/>
    <p:sldId id="328" r:id="rId11"/>
    <p:sldId id="1684" r:id="rId12"/>
    <p:sldId id="1685" r:id="rId13"/>
    <p:sldId id="311" r:id="rId14"/>
    <p:sldId id="1692" r:id="rId15"/>
    <p:sldId id="312" r:id="rId16"/>
    <p:sldId id="286" r:id="rId17"/>
    <p:sldId id="1689" r:id="rId18"/>
    <p:sldId id="1695" r:id="rId19"/>
    <p:sldId id="1686" r:id="rId20"/>
    <p:sldId id="1693" r:id="rId21"/>
    <p:sldId id="1687" r:id="rId22"/>
    <p:sldId id="1688" r:id="rId23"/>
    <p:sldId id="1696" r:id="rId24"/>
    <p:sldId id="324" r:id="rId25"/>
    <p:sldId id="313" r:id="rId26"/>
  </p:sldIdLst>
  <p:sldSz cx="10079038"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6" userDrawn="1">
          <p15:clr>
            <a:srgbClr val="A4A3A4"/>
          </p15:clr>
        </p15:guide>
        <p15:guide id="2" pos="35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7AD"/>
    <a:srgbClr val="FF7C8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4" autoAdjust="0"/>
    <p:restoredTop sz="86399" autoAdjust="0"/>
  </p:normalViewPr>
  <p:slideViewPr>
    <p:cSldViewPr snapToGrid="0">
      <p:cViewPr varScale="1">
        <p:scale>
          <a:sx n="89" d="100"/>
          <a:sy n="89" d="100"/>
        </p:scale>
        <p:origin x="2190" y="96"/>
      </p:cViewPr>
      <p:guideLst>
        <p:guide orient="horz" pos="2426"/>
        <p:guide pos="35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7" d="100"/>
          <a:sy n="97" d="100"/>
        </p:scale>
        <p:origin x="3624" y="6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6AD767-5BB3-4CBB-8B8A-08BDBAD60F2C}" type="datetime1">
              <a:rPr lang="fr-FR" smtClean="0"/>
              <a:t>03/06/2019</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EDA6E7-66AE-4BF3-BA59-C16770860E15}" type="slidenum">
              <a:rPr lang="fr-FR" smtClean="0"/>
              <a:t>‹N°›</a:t>
            </a:fld>
            <a:endParaRPr lang="fr-FR" dirty="0"/>
          </a:p>
        </p:txBody>
      </p:sp>
    </p:spTree>
    <p:extLst>
      <p:ext uri="{BB962C8B-B14F-4D97-AF65-F5344CB8AC3E}">
        <p14:creationId xmlns:p14="http://schemas.microsoft.com/office/powerpoint/2010/main" val="164174290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084C7-B83F-4C05-A4FC-43E563D781B5}" type="datetime1">
              <a:rPr lang="fr-FR" smtClean="0"/>
              <a:t>03/06/2019</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2297E-0D78-4B57-9D44-6595389EBB2C}" type="slidenum">
              <a:rPr lang="fr-FR" smtClean="0"/>
              <a:t>‹N°›</a:t>
            </a:fld>
            <a:endParaRPr lang="fr-FR" dirty="0"/>
          </a:p>
        </p:txBody>
      </p:sp>
    </p:spTree>
    <p:extLst>
      <p:ext uri="{BB962C8B-B14F-4D97-AF65-F5344CB8AC3E}">
        <p14:creationId xmlns:p14="http://schemas.microsoft.com/office/powerpoint/2010/main" val="3800026391"/>
      </p:ext>
    </p:extLst>
  </p:cSld>
  <p:clrMap bg1="lt1" tx1="dk1" bg2="lt2" tx2="dk2" accent1="accent1" accent2="accent2" accent3="accent3" accent4="accent4" accent5="accent5" accent6="accent6" hlink="hlink" folHlink="folHlink"/>
  <p:hf hdr="0" ftr="0"/>
  <p:notesStyle>
    <a:lvl1pPr marL="0" algn="l" defTabSz="875850" rtl="0" eaLnBrk="1" latinLnBrk="0" hangingPunct="1">
      <a:defRPr sz="1149" kern="1200">
        <a:solidFill>
          <a:schemeClr val="tx1"/>
        </a:solidFill>
        <a:latin typeface="+mn-lt"/>
        <a:ea typeface="+mn-ea"/>
        <a:cs typeface="+mn-cs"/>
      </a:defRPr>
    </a:lvl1pPr>
    <a:lvl2pPr marL="437925" algn="l" defTabSz="875850" rtl="0" eaLnBrk="1" latinLnBrk="0" hangingPunct="1">
      <a:defRPr sz="1149" kern="1200">
        <a:solidFill>
          <a:schemeClr val="tx1"/>
        </a:solidFill>
        <a:latin typeface="+mn-lt"/>
        <a:ea typeface="+mn-ea"/>
        <a:cs typeface="+mn-cs"/>
      </a:defRPr>
    </a:lvl2pPr>
    <a:lvl3pPr marL="875850" algn="l" defTabSz="875850" rtl="0" eaLnBrk="1" latinLnBrk="0" hangingPunct="1">
      <a:defRPr sz="1149" kern="1200">
        <a:solidFill>
          <a:schemeClr val="tx1"/>
        </a:solidFill>
        <a:latin typeface="+mn-lt"/>
        <a:ea typeface="+mn-ea"/>
        <a:cs typeface="+mn-cs"/>
      </a:defRPr>
    </a:lvl3pPr>
    <a:lvl4pPr marL="1313776" algn="l" defTabSz="875850" rtl="0" eaLnBrk="1" latinLnBrk="0" hangingPunct="1">
      <a:defRPr sz="1149" kern="1200">
        <a:solidFill>
          <a:schemeClr val="tx1"/>
        </a:solidFill>
        <a:latin typeface="+mn-lt"/>
        <a:ea typeface="+mn-ea"/>
        <a:cs typeface="+mn-cs"/>
      </a:defRPr>
    </a:lvl4pPr>
    <a:lvl5pPr marL="1751701" algn="l" defTabSz="875850" rtl="0" eaLnBrk="1" latinLnBrk="0" hangingPunct="1">
      <a:defRPr sz="1149" kern="1200">
        <a:solidFill>
          <a:schemeClr val="tx1"/>
        </a:solidFill>
        <a:latin typeface="+mn-lt"/>
        <a:ea typeface="+mn-ea"/>
        <a:cs typeface="+mn-cs"/>
      </a:defRPr>
    </a:lvl5pPr>
    <a:lvl6pPr marL="2189627" algn="l" defTabSz="875850" rtl="0" eaLnBrk="1" latinLnBrk="0" hangingPunct="1">
      <a:defRPr sz="1149" kern="1200">
        <a:solidFill>
          <a:schemeClr val="tx1"/>
        </a:solidFill>
        <a:latin typeface="+mn-lt"/>
        <a:ea typeface="+mn-ea"/>
        <a:cs typeface="+mn-cs"/>
      </a:defRPr>
    </a:lvl6pPr>
    <a:lvl7pPr marL="2627552" algn="l" defTabSz="875850" rtl="0" eaLnBrk="1" latinLnBrk="0" hangingPunct="1">
      <a:defRPr sz="1149" kern="1200">
        <a:solidFill>
          <a:schemeClr val="tx1"/>
        </a:solidFill>
        <a:latin typeface="+mn-lt"/>
        <a:ea typeface="+mn-ea"/>
        <a:cs typeface="+mn-cs"/>
      </a:defRPr>
    </a:lvl7pPr>
    <a:lvl8pPr marL="3065477" algn="l" defTabSz="875850" rtl="0" eaLnBrk="1" latinLnBrk="0" hangingPunct="1">
      <a:defRPr sz="1149" kern="1200">
        <a:solidFill>
          <a:schemeClr val="tx1"/>
        </a:solidFill>
        <a:latin typeface="+mn-lt"/>
        <a:ea typeface="+mn-ea"/>
        <a:cs typeface="+mn-cs"/>
      </a:defRPr>
    </a:lvl8pPr>
    <a:lvl9pPr marL="3503403" algn="l" defTabSz="875850" rtl="0" eaLnBrk="1" latinLnBrk="0" hangingPunct="1">
      <a:defRPr sz="114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72297E-0D78-4B57-9D44-6595389EBB2C}" type="slidenum">
              <a:rPr lang="fr-FR" smtClean="0"/>
              <a:t>1</a:t>
            </a:fld>
            <a:endParaRPr lang="fr-FR" dirty="0"/>
          </a:p>
        </p:txBody>
      </p:sp>
      <p:sp>
        <p:nvSpPr>
          <p:cNvPr id="5" name="Espace réservé de la date 4">
            <a:extLst>
              <a:ext uri="{FF2B5EF4-FFF2-40B4-BE49-F238E27FC236}">
                <a16:creationId xmlns:a16="http://schemas.microsoft.com/office/drawing/2014/main" id="{C3B4B335-8DC6-4808-8E1E-270512F4BD92}"/>
              </a:ext>
            </a:extLst>
          </p:cNvPr>
          <p:cNvSpPr>
            <a:spLocks noGrp="1"/>
          </p:cNvSpPr>
          <p:nvPr>
            <p:ph type="dt" idx="11"/>
          </p:nvPr>
        </p:nvSpPr>
        <p:spPr/>
        <p:txBody>
          <a:bodyPr/>
          <a:lstStyle/>
          <a:p>
            <a:fld id="{BC81DEBF-2F27-4C2C-B6F5-985FF33D0F9A}" type="datetime1">
              <a:rPr lang="fr-FR" smtClean="0"/>
              <a:t>03/06/2019</a:t>
            </a:fld>
            <a:endParaRPr lang="fr-FR" dirty="0"/>
          </a:p>
        </p:txBody>
      </p:sp>
    </p:spTree>
    <p:extLst>
      <p:ext uri="{BB962C8B-B14F-4D97-AF65-F5344CB8AC3E}">
        <p14:creationId xmlns:p14="http://schemas.microsoft.com/office/powerpoint/2010/main" val="1616979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10</a:t>
            </a:fld>
            <a:endParaRPr lang="fr-FR" dirty="0"/>
          </a:p>
        </p:txBody>
      </p:sp>
    </p:spTree>
    <p:extLst>
      <p:ext uri="{BB962C8B-B14F-4D97-AF65-F5344CB8AC3E}">
        <p14:creationId xmlns:p14="http://schemas.microsoft.com/office/powerpoint/2010/main" val="1519443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11</a:t>
            </a:fld>
            <a:endParaRPr lang="fr-FR" dirty="0"/>
          </a:p>
        </p:txBody>
      </p:sp>
    </p:spTree>
    <p:extLst>
      <p:ext uri="{BB962C8B-B14F-4D97-AF65-F5344CB8AC3E}">
        <p14:creationId xmlns:p14="http://schemas.microsoft.com/office/powerpoint/2010/main" val="1664038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12</a:t>
            </a:fld>
            <a:endParaRPr lang="fr-FR" dirty="0"/>
          </a:p>
        </p:txBody>
      </p:sp>
    </p:spTree>
    <p:extLst>
      <p:ext uri="{BB962C8B-B14F-4D97-AF65-F5344CB8AC3E}">
        <p14:creationId xmlns:p14="http://schemas.microsoft.com/office/powerpoint/2010/main" val="1840264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13</a:t>
            </a:fld>
            <a:endParaRPr lang="fr-FR" dirty="0"/>
          </a:p>
        </p:txBody>
      </p:sp>
    </p:spTree>
    <p:extLst>
      <p:ext uri="{BB962C8B-B14F-4D97-AF65-F5344CB8AC3E}">
        <p14:creationId xmlns:p14="http://schemas.microsoft.com/office/powerpoint/2010/main" val="2897762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11DF44B6-B50A-4520-B08A-B6D7FF86E188}"/>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Espace réservé des notes 2">
            <a:extLst>
              <a:ext uri="{FF2B5EF4-FFF2-40B4-BE49-F238E27FC236}">
                <a16:creationId xmlns:a16="http://schemas.microsoft.com/office/drawing/2014/main" id="{093DB525-31A4-4F64-BE01-0B1FB32954A2}"/>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a:p>
        </p:txBody>
      </p:sp>
      <p:sp>
        <p:nvSpPr>
          <p:cNvPr id="5" name="Espace réservé de la date 4">
            <a:extLst>
              <a:ext uri="{FF2B5EF4-FFF2-40B4-BE49-F238E27FC236}">
                <a16:creationId xmlns:a16="http://schemas.microsoft.com/office/drawing/2014/main" id="{E2B9659D-C82F-465F-A01A-8ACC9CBB6A68}"/>
              </a:ext>
            </a:extLst>
          </p:cNvPr>
          <p:cNvSpPr>
            <a:spLocks noGrp="1"/>
          </p:cNvSpPr>
          <p:nvPr>
            <p:ph type="dt" sz="quarter" idx="1"/>
          </p:nvPr>
        </p:nvSpPr>
        <p:spPr/>
        <p:txBody>
          <a:bodyPr/>
          <a:lstStyle/>
          <a:p>
            <a:pPr fontAlgn="auto">
              <a:spcBef>
                <a:spcPts val="0"/>
              </a:spcBef>
              <a:spcAft>
                <a:spcPts val="0"/>
              </a:spcAft>
              <a:defRPr/>
            </a:pPr>
            <a:fld id="{0EBC9911-59ED-4F12-9946-1B661F35A518}" type="datetime1">
              <a:rPr lang="fr-FR">
                <a:solidFill>
                  <a:prstClr val="black"/>
                </a:solidFill>
                <a:latin typeface="Calibri" panose="020F0502020204030204"/>
                <a:ea typeface="+mn-ea"/>
              </a:rPr>
              <a:pPr fontAlgn="auto">
                <a:spcBef>
                  <a:spcPts val="0"/>
                </a:spcBef>
                <a:spcAft>
                  <a:spcPts val="0"/>
                </a:spcAft>
                <a:defRPr/>
              </a:pPr>
              <a:t>03/06/2019</a:t>
            </a:fld>
            <a:endParaRPr lang="fr-FR" dirty="0">
              <a:solidFill>
                <a:prstClr val="black"/>
              </a:solidFill>
              <a:latin typeface="Calibri" panose="020F0502020204030204"/>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LJ</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15</a:t>
            </a:fld>
            <a:endParaRPr lang="fr-FR" dirty="0"/>
          </a:p>
        </p:txBody>
      </p:sp>
    </p:spTree>
    <p:extLst>
      <p:ext uri="{BB962C8B-B14F-4D97-AF65-F5344CB8AC3E}">
        <p14:creationId xmlns:p14="http://schemas.microsoft.com/office/powerpoint/2010/main" val="3022755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LJ</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16</a:t>
            </a:fld>
            <a:endParaRPr lang="fr-FR" dirty="0"/>
          </a:p>
        </p:txBody>
      </p:sp>
    </p:spTree>
    <p:extLst>
      <p:ext uri="{BB962C8B-B14F-4D97-AF65-F5344CB8AC3E}">
        <p14:creationId xmlns:p14="http://schemas.microsoft.com/office/powerpoint/2010/main" val="504127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LJ</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17</a:t>
            </a:fld>
            <a:endParaRPr lang="fr-FR" dirty="0"/>
          </a:p>
        </p:txBody>
      </p:sp>
    </p:spTree>
    <p:extLst>
      <p:ext uri="{BB962C8B-B14F-4D97-AF65-F5344CB8AC3E}">
        <p14:creationId xmlns:p14="http://schemas.microsoft.com/office/powerpoint/2010/main" val="350455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LJ</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18</a:t>
            </a:fld>
            <a:endParaRPr lang="fr-FR" dirty="0"/>
          </a:p>
        </p:txBody>
      </p:sp>
    </p:spTree>
    <p:extLst>
      <p:ext uri="{BB962C8B-B14F-4D97-AF65-F5344CB8AC3E}">
        <p14:creationId xmlns:p14="http://schemas.microsoft.com/office/powerpoint/2010/main" val="2648270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LJ</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19</a:t>
            </a:fld>
            <a:endParaRPr lang="fr-FR" dirty="0"/>
          </a:p>
        </p:txBody>
      </p:sp>
    </p:spTree>
    <p:extLst>
      <p:ext uri="{BB962C8B-B14F-4D97-AF65-F5344CB8AC3E}">
        <p14:creationId xmlns:p14="http://schemas.microsoft.com/office/powerpoint/2010/main" val="11071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2</a:t>
            </a:fld>
            <a:endParaRPr lang="fr-FR" dirty="0"/>
          </a:p>
        </p:txBody>
      </p:sp>
    </p:spTree>
    <p:extLst>
      <p:ext uri="{BB962C8B-B14F-4D97-AF65-F5344CB8AC3E}">
        <p14:creationId xmlns:p14="http://schemas.microsoft.com/office/powerpoint/2010/main" val="4031741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LJ</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20</a:t>
            </a:fld>
            <a:endParaRPr lang="fr-FR" dirty="0"/>
          </a:p>
        </p:txBody>
      </p:sp>
    </p:spTree>
    <p:extLst>
      <p:ext uri="{BB962C8B-B14F-4D97-AF65-F5344CB8AC3E}">
        <p14:creationId xmlns:p14="http://schemas.microsoft.com/office/powerpoint/2010/main" val="1511330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LJ</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21</a:t>
            </a:fld>
            <a:endParaRPr lang="fr-FR" dirty="0"/>
          </a:p>
        </p:txBody>
      </p:sp>
    </p:spTree>
    <p:extLst>
      <p:ext uri="{BB962C8B-B14F-4D97-AF65-F5344CB8AC3E}">
        <p14:creationId xmlns:p14="http://schemas.microsoft.com/office/powerpoint/2010/main" val="4001501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LJ</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22</a:t>
            </a:fld>
            <a:endParaRPr lang="fr-FR" dirty="0"/>
          </a:p>
        </p:txBody>
      </p:sp>
    </p:spTree>
    <p:extLst>
      <p:ext uri="{BB962C8B-B14F-4D97-AF65-F5344CB8AC3E}">
        <p14:creationId xmlns:p14="http://schemas.microsoft.com/office/powerpoint/2010/main" val="1427818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72297E-0D78-4B57-9D44-6595389EBB2C}" type="slidenum">
              <a:rPr lang="fr-FR" smtClean="0"/>
              <a:t>23</a:t>
            </a:fld>
            <a:endParaRPr lang="fr-FR" dirty="0"/>
          </a:p>
        </p:txBody>
      </p:sp>
      <p:sp>
        <p:nvSpPr>
          <p:cNvPr id="5" name="Espace réservé de la date 4">
            <a:extLst>
              <a:ext uri="{FF2B5EF4-FFF2-40B4-BE49-F238E27FC236}">
                <a16:creationId xmlns:a16="http://schemas.microsoft.com/office/drawing/2014/main" id="{C3B4B335-8DC6-4808-8E1E-270512F4BD92}"/>
              </a:ext>
            </a:extLst>
          </p:cNvPr>
          <p:cNvSpPr>
            <a:spLocks noGrp="1"/>
          </p:cNvSpPr>
          <p:nvPr>
            <p:ph type="dt" idx="11"/>
          </p:nvPr>
        </p:nvSpPr>
        <p:spPr/>
        <p:txBody>
          <a:bodyPr/>
          <a:lstStyle/>
          <a:p>
            <a:fld id="{BC81DEBF-2F27-4C2C-B6F5-985FF33D0F9A}" type="datetime1">
              <a:rPr lang="fr-FR" smtClean="0"/>
              <a:t>03/06/2019</a:t>
            </a:fld>
            <a:endParaRPr lang="fr-FR" dirty="0"/>
          </a:p>
        </p:txBody>
      </p:sp>
    </p:spTree>
    <p:extLst>
      <p:ext uri="{BB962C8B-B14F-4D97-AF65-F5344CB8AC3E}">
        <p14:creationId xmlns:p14="http://schemas.microsoft.com/office/powerpoint/2010/main" val="2534764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3</a:t>
            </a:fld>
            <a:endParaRPr lang="fr-FR" dirty="0"/>
          </a:p>
        </p:txBody>
      </p:sp>
    </p:spTree>
    <p:extLst>
      <p:ext uri="{BB962C8B-B14F-4D97-AF65-F5344CB8AC3E}">
        <p14:creationId xmlns:p14="http://schemas.microsoft.com/office/powerpoint/2010/main" val="2753576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4</a:t>
            </a:fld>
            <a:endParaRPr lang="fr-FR" dirty="0"/>
          </a:p>
        </p:txBody>
      </p:sp>
    </p:spTree>
    <p:extLst>
      <p:ext uri="{BB962C8B-B14F-4D97-AF65-F5344CB8AC3E}">
        <p14:creationId xmlns:p14="http://schemas.microsoft.com/office/powerpoint/2010/main" val="284890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5</a:t>
            </a:fld>
            <a:endParaRPr lang="fr-FR" dirty="0"/>
          </a:p>
        </p:txBody>
      </p:sp>
    </p:spTree>
    <p:extLst>
      <p:ext uri="{BB962C8B-B14F-4D97-AF65-F5344CB8AC3E}">
        <p14:creationId xmlns:p14="http://schemas.microsoft.com/office/powerpoint/2010/main" val="10629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6</a:t>
            </a:fld>
            <a:endParaRPr lang="fr-FR" dirty="0"/>
          </a:p>
        </p:txBody>
      </p:sp>
    </p:spTree>
    <p:extLst>
      <p:ext uri="{BB962C8B-B14F-4D97-AF65-F5344CB8AC3E}">
        <p14:creationId xmlns:p14="http://schemas.microsoft.com/office/powerpoint/2010/main" val="1535416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err="1"/>
              <a:t>Diversité</a:t>
            </a:r>
            <a:r>
              <a:rPr lang="en-US" dirty="0"/>
              <a:t> de classes inversées, </a:t>
            </a:r>
            <a:r>
              <a:rPr lang="en-US" dirty="0" err="1"/>
              <a:t>caractéristiques</a:t>
            </a:r>
            <a:r>
              <a:rPr lang="en-US" dirty="0"/>
              <a:t> communes. </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t>Notre travail : temps à distance des classes inversées </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t>Ce temps constitue </a:t>
            </a:r>
            <a:r>
              <a:rPr lang="en-US" dirty="0" err="1"/>
              <a:t>l’essence</a:t>
            </a:r>
            <a:r>
              <a:rPr lang="en-US" dirty="0"/>
              <a:t> </a:t>
            </a:r>
            <a:r>
              <a:rPr lang="en-US" dirty="0" err="1"/>
              <a:t>même</a:t>
            </a:r>
            <a:r>
              <a:rPr lang="en-US" dirty="0"/>
              <a:t> </a:t>
            </a:r>
            <a:r>
              <a:rPr lang="en-US" dirty="0" err="1"/>
              <a:t>ces</a:t>
            </a:r>
            <a:r>
              <a:rPr lang="en-US" dirty="0"/>
              <a:t> CI </a:t>
            </a:r>
            <a:r>
              <a:rPr lang="en-US" dirty="0" err="1"/>
              <a:t>mais</a:t>
            </a:r>
            <a:r>
              <a:rPr lang="en-US" dirty="0"/>
              <a:t> </a:t>
            </a:r>
            <a:r>
              <a:rPr lang="en-US" dirty="0" err="1"/>
              <a:t>également</a:t>
            </a:r>
            <a:r>
              <a:rPr lang="en-US" dirty="0"/>
              <a:t> </a:t>
            </a:r>
            <a:r>
              <a:rPr lang="en-US" dirty="0" err="1"/>
              <a:t>leur</a:t>
            </a:r>
            <a:r>
              <a:rPr lang="en-US" dirty="0"/>
              <a:t> principal handicap</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580A4A2-96F2-4222-BC64-98BEEE93D581}" type="datetime8">
              <a:rPr lang="en-US" smtClean="0"/>
              <a:t>6/3/2019 10:30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08103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75850" rtl="0" eaLnBrk="1" fontAlgn="auto" latinLnBrk="0" hangingPunct="1">
              <a:lnSpc>
                <a:spcPct val="100000"/>
              </a:lnSpc>
              <a:spcBef>
                <a:spcPts val="0"/>
              </a:spcBef>
              <a:spcAft>
                <a:spcPts val="0"/>
              </a:spcAft>
              <a:buClrTx/>
              <a:buSzTx/>
              <a:buFontTx/>
              <a:buNone/>
              <a:tabLst/>
              <a:defRPr/>
            </a:pPr>
            <a:r>
              <a:rPr lang="fr-FR" dirty="0"/>
              <a:t>ECP</a:t>
            </a:r>
          </a:p>
          <a:p>
            <a:endParaRPr lang="fr-FR" dirty="0"/>
          </a:p>
        </p:txBody>
      </p:sp>
      <p:sp>
        <p:nvSpPr>
          <p:cNvPr id="4" name="Espace réservé de la date 3"/>
          <p:cNvSpPr>
            <a:spLocks noGrp="1"/>
          </p:cNvSpPr>
          <p:nvPr>
            <p:ph type="dt" idx="10"/>
          </p:nvPr>
        </p:nvSpPr>
        <p:spPr/>
        <p:txBody>
          <a:bodyPr/>
          <a:lstStyle/>
          <a:p>
            <a:fld id="{EF6084C7-B83F-4C05-A4FC-43E563D781B5}" type="datetime1">
              <a:rPr lang="fr-FR" smtClean="0"/>
              <a:t>03/06/2019</a:t>
            </a:fld>
            <a:endParaRPr lang="fr-FR" dirty="0"/>
          </a:p>
        </p:txBody>
      </p:sp>
      <p:sp>
        <p:nvSpPr>
          <p:cNvPr id="5" name="Espace réservé du numéro de diapositive 4"/>
          <p:cNvSpPr>
            <a:spLocks noGrp="1"/>
          </p:cNvSpPr>
          <p:nvPr>
            <p:ph type="sldNum" sz="quarter" idx="11"/>
          </p:nvPr>
        </p:nvSpPr>
        <p:spPr/>
        <p:txBody>
          <a:bodyPr/>
          <a:lstStyle/>
          <a:p>
            <a:fld id="{FE72297E-0D78-4B57-9D44-6595389EBB2C}" type="slidenum">
              <a:rPr lang="fr-FR" smtClean="0"/>
              <a:t>8</a:t>
            </a:fld>
            <a:endParaRPr lang="fr-FR" dirty="0"/>
          </a:p>
        </p:txBody>
      </p:sp>
    </p:spTree>
    <p:extLst>
      <p:ext uri="{BB962C8B-B14F-4D97-AF65-F5344CB8AC3E}">
        <p14:creationId xmlns:p14="http://schemas.microsoft.com/office/powerpoint/2010/main" val="3805141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800" dirty="0" err="1"/>
              <a:t>toutes</a:t>
            </a:r>
            <a:r>
              <a:rPr lang="en-US" sz="800" dirty="0"/>
              <a:t> les classes inversées </a:t>
            </a:r>
            <a:r>
              <a:rPr lang="en-US" sz="800" dirty="0" err="1"/>
              <a:t>misent</a:t>
            </a:r>
            <a:r>
              <a:rPr lang="en-US" sz="800" dirty="0"/>
              <a:t> sur le travail autonome des étudiants, à des </a:t>
            </a:r>
            <a:r>
              <a:rPr lang="en-US" sz="800" dirty="0" err="1"/>
              <a:t>degrés</a:t>
            </a:r>
            <a:r>
              <a:rPr lang="en-US" sz="800" dirty="0"/>
              <a:t> divers : </a:t>
            </a:r>
          </a:p>
          <a:p>
            <a:pPr marL="171450" indent="-171450">
              <a:buFont typeface="Arial" panose="020B0604020202020204" pitchFamily="34" charset="0"/>
              <a:buChar char="•"/>
            </a:pPr>
            <a:r>
              <a:rPr lang="en-US" sz="800" dirty="0"/>
              <a:t>par </a:t>
            </a:r>
            <a:r>
              <a:rPr lang="en-US" sz="800" dirty="0" err="1"/>
              <a:t>autonomie</a:t>
            </a:r>
            <a:r>
              <a:rPr lang="en-US" sz="800" dirty="0"/>
              <a:t>, nous </a:t>
            </a:r>
            <a:r>
              <a:rPr lang="en-US" sz="800" dirty="0" err="1"/>
              <a:t>entendons</a:t>
            </a:r>
            <a:r>
              <a:rPr lang="en-US" sz="800" dirty="0"/>
              <a:t> la </a:t>
            </a:r>
            <a:r>
              <a:rPr lang="en-US" sz="800" dirty="0" err="1"/>
              <a:t>capacité</a:t>
            </a:r>
            <a:r>
              <a:rPr lang="en-US" sz="800" dirty="0"/>
              <a:t> à se </a:t>
            </a:r>
            <a:r>
              <a:rPr lang="en-US" sz="800" dirty="0" err="1"/>
              <a:t>diriger</a:t>
            </a:r>
            <a:r>
              <a:rPr lang="en-US" sz="800" dirty="0"/>
              <a:t> par soi-</a:t>
            </a:r>
            <a:r>
              <a:rPr lang="en-US" sz="800" dirty="0" err="1"/>
              <a:t>même</a:t>
            </a:r>
            <a:r>
              <a:rPr lang="en-US" sz="800" dirty="0"/>
              <a:t>. </a:t>
            </a:r>
          </a:p>
          <a:p>
            <a:pPr marL="171450" indent="-171450">
              <a:buFont typeface="Arial" panose="020B0604020202020204" pitchFamily="34" charset="0"/>
              <a:buChar char="•"/>
            </a:pPr>
            <a:r>
              <a:rPr lang="en-US" sz="800" dirty="0"/>
              <a:t>Type 1, </a:t>
            </a:r>
            <a:r>
              <a:rPr lang="en-US" sz="800" dirty="0" err="1"/>
              <a:t>autonomie</a:t>
            </a:r>
            <a:r>
              <a:rPr lang="en-US" sz="800" dirty="0"/>
              <a:t> purement </a:t>
            </a:r>
            <a:r>
              <a:rPr lang="en-US" sz="800" dirty="0" err="1"/>
              <a:t>organisationnelle</a:t>
            </a:r>
            <a:endParaRPr lang="en-US" sz="800" dirty="0"/>
          </a:p>
          <a:p>
            <a:pPr marL="171450" indent="-171450">
              <a:buFont typeface="Arial" panose="020B0604020202020204" pitchFamily="34" charset="0"/>
              <a:buChar char="•"/>
            </a:pPr>
            <a:r>
              <a:rPr lang="en-US" sz="800" dirty="0"/>
              <a:t>Type 2et 3 </a:t>
            </a:r>
            <a:r>
              <a:rPr lang="en-US" sz="800" dirty="0" err="1"/>
              <a:t>mener</a:t>
            </a:r>
            <a:r>
              <a:rPr lang="en-US" sz="800" dirty="0"/>
              <a:t> des </a:t>
            </a:r>
            <a:r>
              <a:rPr lang="en-US" sz="800" dirty="0" err="1"/>
              <a:t>recherches</a:t>
            </a:r>
            <a:r>
              <a:rPr lang="en-US" sz="800" dirty="0"/>
              <a:t> / </a:t>
            </a:r>
            <a:r>
              <a:rPr lang="en-US" sz="800" dirty="0" err="1"/>
              <a:t>choix</a:t>
            </a:r>
            <a:r>
              <a:rPr lang="en-US" sz="800" dirty="0"/>
              <a:t> des ressources </a:t>
            </a:r>
            <a:r>
              <a:rPr lang="en-US" sz="800" dirty="0" err="1"/>
              <a:t>consultées</a:t>
            </a:r>
            <a:endParaRPr lang="en-US" sz="800" dirty="0"/>
          </a:p>
          <a:p>
            <a:pPr marL="171450" indent="-171450">
              <a:buFont typeface="Arial" panose="020B0604020202020204" pitchFamily="34" charset="0"/>
              <a:buChar char="•"/>
            </a:pPr>
            <a:r>
              <a:rPr lang="en-US" sz="800" dirty="0"/>
              <a:t>CR : étu </a:t>
            </a:r>
            <a:r>
              <a:rPr lang="en-US" sz="800" dirty="0" err="1"/>
              <a:t>prennent</a:t>
            </a:r>
            <a:r>
              <a:rPr lang="en-US" sz="800" dirty="0"/>
              <a:t> le </a:t>
            </a:r>
            <a:r>
              <a:rPr lang="en-US" sz="800" dirty="0" err="1"/>
              <a:t>rôle</a:t>
            </a:r>
            <a:r>
              <a:rPr lang="en-US" sz="800" dirty="0"/>
              <a:t> de </a:t>
            </a:r>
            <a:r>
              <a:rPr lang="en-US" sz="800" dirty="0" err="1"/>
              <a:t>l’enseignant</a:t>
            </a:r>
            <a:r>
              <a:rPr lang="en-US" sz="800" dirty="0"/>
              <a:t>, </a:t>
            </a:r>
            <a:r>
              <a:rPr lang="en-US" sz="800" dirty="0" err="1"/>
              <a:t>composantes</a:t>
            </a:r>
            <a:r>
              <a:rPr lang="en-US" sz="800" dirty="0"/>
              <a:t> péda du </a:t>
            </a:r>
            <a:r>
              <a:rPr lang="en-US" sz="800" dirty="0" err="1"/>
              <a:t>dispositif</a:t>
            </a:r>
            <a:r>
              <a:rPr lang="en-US" sz="800" dirty="0"/>
              <a:t>, </a:t>
            </a:r>
            <a:r>
              <a:rPr lang="en-US" sz="800" dirty="0" err="1"/>
              <a:t>nécessite</a:t>
            </a:r>
            <a:r>
              <a:rPr lang="en-US" sz="800" dirty="0"/>
              <a:t> type </a:t>
            </a:r>
            <a:r>
              <a:rPr lang="en-US" sz="800" dirty="0" err="1"/>
              <a:t>d’autonomie</a:t>
            </a:r>
            <a:r>
              <a:rPr lang="en-US" sz="800" dirty="0"/>
              <a:t> le + </a:t>
            </a:r>
            <a:r>
              <a:rPr lang="en-US" sz="800" dirty="0" err="1"/>
              <a:t>élaboré</a:t>
            </a:r>
            <a:endParaRPr lang="en-US" sz="800" dirty="0"/>
          </a:p>
          <a:p>
            <a:pPr marL="171450" indent="-171450">
              <a:buFont typeface="Arial" panose="020B0604020202020204" pitchFamily="34" charset="0"/>
              <a:buChar char="•"/>
            </a:pPr>
            <a:r>
              <a:rPr lang="en-US" sz="800" dirty="0" err="1"/>
              <a:t>capacité</a:t>
            </a:r>
            <a:r>
              <a:rPr lang="en-US" sz="800" dirty="0"/>
              <a:t> des étudiants à </a:t>
            </a:r>
            <a:r>
              <a:rPr lang="en-US" sz="800" dirty="0" err="1"/>
              <a:t>exercer</a:t>
            </a:r>
            <a:r>
              <a:rPr lang="en-US" sz="800" dirty="0"/>
              <a:t> une </a:t>
            </a:r>
            <a:r>
              <a:rPr lang="en-US" sz="800" dirty="0" err="1"/>
              <a:t>certaine</a:t>
            </a:r>
            <a:r>
              <a:rPr lang="en-US" sz="800" dirty="0"/>
              <a:t> </a:t>
            </a:r>
            <a:r>
              <a:rPr lang="en-US" sz="800" dirty="0" err="1"/>
              <a:t>autonomie</a:t>
            </a:r>
            <a:r>
              <a:rPr lang="en-US" sz="800" dirty="0"/>
              <a:t> = </a:t>
            </a:r>
            <a:r>
              <a:rPr lang="en-US" sz="800" dirty="0" err="1"/>
              <a:t>enjeu</a:t>
            </a:r>
            <a:r>
              <a:rPr lang="en-US" sz="800" dirty="0"/>
              <a:t> important</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580A4A2-96F2-4222-BC64-98BEEE93D58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6/3/2019 10:30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31850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3.xml"/><Relationship Id="rId5" Type="http://schemas.openxmlformats.org/officeDocument/2006/relationships/image" Target="../media/image16.jpg"/><Relationship Id="rId4" Type="http://schemas.openxmlformats.org/officeDocument/2006/relationships/image" Target="../media/image15.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3.xml"/><Relationship Id="rId5" Type="http://schemas.openxmlformats.org/officeDocument/2006/relationships/image" Target="../media/image16.jpg"/><Relationship Id="rId4" Type="http://schemas.openxmlformats.org/officeDocument/2006/relationships/image" Target="../media/image1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3.xml"/><Relationship Id="rId5" Type="http://schemas.openxmlformats.org/officeDocument/2006/relationships/image" Target="../media/image16.jpg"/><Relationship Id="rId4" Type="http://schemas.openxmlformats.org/officeDocument/2006/relationships/image" Target="../media/image15.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3.xml"/><Relationship Id="rId5" Type="http://schemas.openxmlformats.org/officeDocument/2006/relationships/image" Target="../media/image16.jpg"/><Relationship Id="rId4" Type="http://schemas.openxmlformats.org/officeDocument/2006/relationships/image" Target="../media/image15.jp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77964" y="5467632"/>
            <a:ext cx="6425387" cy="1612731"/>
          </a:xfrm>
        </p:spPr>
        <p:txBody>
          <a:bodyPr anchor="ctr">
            <a:normAutofit/>
          </a:bodyPr>
          <a:lstStyle>
            <a:lvl1pPr algn="r">
              <a:defRPr sz="4850" spc="220" baseline="0"/>
            </a:lvl1pPr>
          </a:lstStyle>
          <a:p>
            <a:r>
              <a:rPr lang="fr-FR"/>
              <a:t>Modifiez le style du titre</a:t>
            </a:r>
            <a:endParaRPr lang="en-US" dirty="0"/>
          </a:p>
        </p:txBody>
      </p:sp>
      <p:sp>
        <p:nvSpPr>
          <p:cNvPr id="3" name="Subtitle 2"/>
          <p:cNvSpPr>
            <a:spLocks noGrp="1"/>
          </p:cNvSpPr>
          <p:nvPr>
            <p:ph type="subTitle" idx="1"/>
          </p:nvPr>
        </p:nvSpPr>
        <p:spPr>
          <a:xfrm>
            <a:off x="7118321" y="5467632"/>
            <a:ext cx="2645747" cy="1612731"/>
          </a:xfrm>
        </p:spPr>
        <p:txBody>
          <a:bodyPr lIns="91440" rIns="91440" anchor="ctr">
            <a:normAutofit/>
          </a:bodyPr>
          <a:lstStyle>
            <a:lvl1pPr marL="0" indent="0" algn="l">
              <a:lnSpc>
                <a:spcPct val="100000"/>
              </a:lnSpc>
              <a:spcBef>
                <a:spcPts val="0"/>
              </a:spcBef>
              <a:buNone/>
              <a:defRPr sz="1764">
                <a:solidFill>
                  <a:schemeClr val="tx1">
                    <a:lumMod val="95000"/>
                    <a:lumOff val="5000"/>
                  </a:schemeClr>
                </a:solidFill>
              </a:defRPr>
            </a:lvl1pPr>
            <a:lvl2pPr marL="503972" indent="0" algn="ctr">
              <a:buNone/>
              <a:defRPr sz="1764"/>
            </a:lvl2pPr>
            <a:lvl3pPr marL="1007943" indent="0" algn="ctr">
              <a:buNone/>
              <a:defRPr sz="176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89C33D33-F37D-4AC8-AD3F-4360130641F3}"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sp>
        <p:nvSpPr>
          <p:cNvPr id="11" name="Rectangle 10"/>
          <p:cNvSpPr/>
          <p:nvPr/>
        </p:nvSpPr>
        <p:spPr>
          <a:xfrm>
            <a:off x="0" y="1"/>
            <a:ext cx="10079038" cy="5039784"/>
          </a:xfrm>
          <a:prstGeom prst="rect">
            <a:avLst/>
          </a:prstGeom>
          <a:blipFill dpi="0" rotWithShape="1">
            <a:blip r:embed="rId2">
              <a:duotone>
                <a:schemeClr val="accent2">
                  <a:shade val="45000"/>
                  <a:satMod val="135000"/>
                </a:schemeClr>
                <a:prstClr val="white"/>
              </a:duotone>
            </a:blip>
            <a:srcRect/>
            <a:tile tx="-165100" ty="-7620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6933342" y="5802702"/>
            <a:ext cx="0" cy="100795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535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B5657A5-B088-48C8-94F9-EA2D75C1900E}"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104942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813" y="839964"/>
            <a:ext cx="2173293" cy="5963744"/>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818923" y="839964"/>
            <a:ext cx="6267902" cy="596374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C3A5793-7409-4A03-944E-D61C7320E393}"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cxnSp>
        <p:nvCxnSpPr>
          <p:cNvPr id="8" name="Straight Connector 7"/>
          <p:cNvCxnSpPr/>
          <p:nvPr/>
        </p:nvCxnSpPr>
        <p:spPr>
          <a:xfrm rot="5400000" flipV="1">
            <a:off x="8315206" y="191341"/>
            <a:ext cx="0" cy="7559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901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8" name="Group 17"/>
          <p:cNvGrpSpPr/>
          <p:nvPr/>
        </p:nvGrpSpPr>
        <p:grpSpPr>
          <a:xfrm>
            <a:off x="1" y="0"/>
            <a:ext cx="10079784" cy="7559675"/>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2118465" y="1997244"/>
            <a:ext cx="5851735" cy="1670594"/>
          </a:xfrm>
        </p:spPr>
        <p:txBody>
          <a:bodyPr anchor="b">
            <a:noAutofit/>
          </a:bodyPr>
          <a:lstStyle>
            <a:lvl1pPr algn="ctr">
              <a:defRPr sz="5291">
                <a:effectLst/>
              </a:defRPr>
            </a:lvl1pPr>
          </a:lstStyle>
          <a:p>
            <a:r>
              <a:rPr lang="fr-FR"/>
              <a:t>Modifiez le style du titre</a:t>
            </a:r>
            <a:endParaRPr lang="en-US" dirty="0"/>
          </a:p>
        </p:txBody>
      </p:sp>
      <p:sp>
        <p:nvSpPr>
          <p:cNvPr id="3" name="Subtitle 2"/>
          <p:cNvSpPr>
            <a:spLocks noGrp="1"/>
          </p:cNvSpPr>
          <p:nvPr>
            <p:ph type="subTitle" idx="1"/>
          </p:nvPr>
        </p:nvSpPr>
        <p:spPr>
          <a:xfrm>
            <a:off x="2118465" y="3966490"/>
            <a:ext cx="5851735" cy="1518605"/>
          </a:xfrm>
        </p:spPr>
        <p:txBody>
          <a:bodyPr anchor="t">
            <a:normAutofit/>
          </a:bodyPr>
          <a:lstStyle>
            <a:lvl1pPr marL="0" indent="0" algn="ctr">
              <a:buNone/>
              <a:defRPr sz="2205">
                <a:solidFill>
                  <a:schemeClr val="tx1"/>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685648" y="5571763"/>
            <a:ext cx="742123" cy="307987"/>
          </a:xfrm>
        </p:spPr>
        <p:txBody>
          <a:bodyPr/>
          <a:lstStyle/>
          <a:p>
            <a:fld id="{E00D1EC3-3E5B-464A-A8AA-D16C385A9E1A}" type="datetime1">
              <a:rPr lang="fr-FR" smtClean="0"/>
              <a:t>03/06/2019</a:t>
            </a:fld>
            <a:endParaRPr lang="fr-FR" dirty="0"/>
          </a:p>
        </p:txBody>
      </p:sp>
      <p:sp>
        <p:nvSpPr>
          <p:cNvPr id="5" name="Footer Placeholder 4"/>
          <p:cNvSpPr>
            <a:spLocks noGrp="1"/>
          </p:cNvSpPr>
          <p:nvPr>
            <p:ph type="ftr" sz="quarter" idx="11"/>
          </p:nvPr>
        </p:nvSpPr>
        <p:spPr>
          <a:xfrm>
            <a:off x="2118465" y="5571763"/>
            <a:ext cx="4480520" cy="307987"/>
          </a:xfrm>
        </p:spPr>
        <p:txBody>
          <a:bodyPr/>
          <a:lstStyle/>
          <a:p>
            <a:endParaRPr lang="fr-FR" dirty="0"/>
          </a:p>
        </p:txBody>
      </p:sp>
      <p:sp>
        <p:nvSpPr>
          <p:cNvPr id="6" name="Slide Number Placeholder 5"/>
          <p:cNvSpPr>
            <a:spLocks noGrp="1"/>
          </p:cNvSpPr>
          <p:nvPr>
            <p:ph type="sldNum" sz="quarter" idx="12"/>
          </p:nvPr>
        </p:nvSpPr>
        <p:spPr>
          <a:xfrm>
            <a:off x="7514436" y="5571763"/>
            <a:ext cx="455765" cy="307987"/>
          </a:xfrm>
        </p:spPr>
        <p:txBody>
          <a:bodyPr/>
          <a:lstStyle/>
          <a:p>
            <a:fld id="{070285CF-5924-49D8-BB27-3614526D733F}" type="slidenum">
              <a:rPr lang="fr-FR" smtClean="0"/>
              <a:t>‹N°›</a:t>
            </a:fld>
            <a:endParaRPr lang="fr-FR" dirty="0"/>
          </a:p>
        </p:txBody>
      </p:sp>
      <p:cxnSp>
        <p:nvCxnSpPr>
          <p:cNvPr id="15" name="Straight Connector 14"/>
          <p:cNvCxnSpPr/>
          <p:nvPr/>
        </p:nvCxnSpPr>
        <p:spPr>
          <a:xfrm>
            <a:off x="2226367" y="3826497"/>
            <a:ext cx="563593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991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409197" y="2597340"/>
            <a:ext cx="72699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E13FE26-71DD-4775-94FF-DBDABD7EC47D}"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175403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09197" y="1809354"/>
            <a:ext cx="7269974" cy="2008984"/>
          </a:xfrm>
        </p:spPr>
        <p:txBody>
          <a:bodyPr anchor="b">
            <a:normAutofit/>
          </a:bodyPr>
          <a:lstStyle>
            <a:lvl1pPr algn="ctr">
              <a:defRPr sz="4409" b="0" cap="none"/>
            </a:lvl1pPr>
          </a:lstStyle>
          <a:p>
            <a:r>
              <a:rPr lang="fr-FR"/>
              <a:t>Modifiez le style du titre</a:t>
            </a:r>
            <a:endParaRPr lang="en-US" dirty="0"/>
          </a:p>
        </p:txBody>
      </p:sp>
      <p:sp>
        <p:nvSpPr>
          <p:cNvPr id="3" name="Text Placeholder 2"/>
          <p:cNvSpPr>
            <a:spLocks noGrp="1"/>
          </p:cNvSpPr>
          <p:nvPr>
            <p:ph type="body" idx="1"/>
          </p:nvPr>
        </p:nvSpPr>
        <p:spPr>
          <a:xfrm>
            <a:off x="1409197" y="4116991"/>
            <a:ext cx="7269974" cy="1201540"/>
          </a:xfrm>
        </p:spPr>
        <p:txBody>
          <a:bodyPr anchor="t">
            <a:normAutofit/>
          </a:bodyPr>
          <a:lstStyle>
            <a:lvl1pPr marL="0" indent="0" algn="ctr">
              <a:buNone/>
              <a:defRPr sz="2646">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20CDD89-37D0-422C-8320-81040BEFACD2}"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cxnSp>
        <p:nvCxnSpPr>
          <p:cNvPr id="31" name="Straight Connector 30"/>
          <p:cNvCxnSpPr/>
          <p:nvPr/>
        </p:nvCxnSpPr>
        <p:spPr>
          <a:xfrm>
            <a:off x="1409199" y="3967663"/>
            <a:ext cx="726997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1055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409197" y="2597340"/>
            <a:ext cx="72699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7209" y="1008990"/>
            <a:ext cx="7493952" cy="1437272"/>
          </a:xfrm>
        </p:spPr>
        <p:txBody>
          <a:bodyPr/>
          <a:lstStyle/>
          <a:p>
            <a:r>
              <a:rPr lang="fr-FR"/>
              <a:t>Modifiez le style du titre</a:t>
            </a:r>
            <a:endParaRPr lang="en-US" dirty="0"/>
          </a:p>
        </p:txBody>
      </p:sp>
      <p:sp>
        <p:nvSpPr>
          <p:cNvPr id="3" name="Content Placeholder 2"/>
          <p:cNvSpPr>
            <a:spLocks noGrp="1"/>
          </p:cNvSpPr>
          <p:nvPr>
            <p:ph sz="half" idx="1"/>
          </p:nvPr>
        </p:nvSpPr>
        <p:spPr>
          <a:xfrm>
            <a:off x="1297209" y="2741642"/>
            <a:ext cx="3678849" cy="37999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120151" y="2741642"/>
            <a:ext cx="3678849" cy="37999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202485F-1D32-4611-8FB2-8495D059F0BC}" type="datetime1">
              <a:rPr lang="fr-FR" smtClean="0"/>
              <a:t>03/06/2019</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355601536"/>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297211" y="2930540"/>
            <a:ext cx="3678849" cy="635222"/>
          </a:xfrm>
        </p:spPr>
        <p:txBody>
          <a:bodyPr anchor="b">
            <a:noAutofit/>
          </a:bodyPr>
          <a:lstStyle>
            <a:lvl1pPr marL="0" indent="0">
              <a:buNone/>
              <a:defRPr sz="2646" b="0">
                <a:solidFill>
                  <a:schemeClr val="accent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4" name="Content Placeholder 3"/>
          <p:cNvSpPr>
            <a:spLocks noGrp="1"/>
          </p:cNvSpPr>
          <p:nvPr>
            <p:ph sz="half" idx="2"/>
          </p:nvPr>
        </p:nvSpPr>
        <p:spPr>
          <a:xfrm>
            <a:off x="1297211" y="3575097"/>
            <a:ext cx="3678849" cy="298355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16492" y="2930540"/>
            <a:ext cx="3678849" cy="635222"/>
          </a:xfrm>
        </p:spPr>
        <p:txBody>
          <a:bodyPr anchor="b">
            <a:noAutofit/>
          </a:bodyPr>
          <a:lstStyle>
            <a:lvl1pPr marL="0" indent="0">
              <a:buNone/>
              <a:defRPr sz="2646" b="0">
                <a:solidFill>
                  <a:schemeClr val="accent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6" name="Content Placeholder 5"/>
          <p:cNvSpPr>
            <a:spLocks noGrp="1"/>
          </p:cNvSpPr>
          <p:nvPr>
            <p:ph sz="quarter" idx="4"/>
          </p:nvPr>
        </p:nvSpPr>
        <p:spPr>
          <a:xfrm>
            <a:off x="5116492" y="3575097"/>
            <a:ext cx="3678849" cy="298355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1B7A390-AC65-4DCD-8E4A-0735F8FB45E1}" type="datetime1">
              <a:rPr lang="fr-FR" smtClean="0"/>
              <a:t>03/06/2019</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070285CF-5924-49D8-BB27-3614526D733F}" type="slidenum">
              <a:rPr lang="fr-FR" smtClean="0"/>
              <a:t>‹N°›</a:t>
            </a:fld>
            <a:endParaRPr lang="fr-FR" dirty="0"/>
          </a:p>
        </p:txBody>
      </p:sp>
      <p:cxnSp>
        <p:nvCxnSpPr>
          <p:cNvPr id="41" name="Straight Connector 40"/>
          <p:cNvCxnSpPr/>
          <p:nvPr/>
        </p:nvCxnSpPr>
        <p:spPr>
          <a:xfrm>
            <a:off x="1409198" y="2595588"/>
            <a:ext cx="72699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10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297208" y="1008990"/>
            <a:ext cx="7493953" cy="1437272"/>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09A5342-FFE5-4DAC-8CB7-17A8D098654D}" type="datetime1">
              <a:rPr lang="fr-FR" smtClean="0"/>
              <a:t>03/06/2019</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070285CF-5924-49D8-BB27-3614526D733F}" type="slidenum">
              <a:rPr lang="fr-FR" smtClean="0"/>
              <a:t>‹N°›</a:t>
            </a:fld>
            <a:endParaRPr lang="fr-FR" dirty="0"/>
          </a:p>
        </p:txBody>
      </p:sp>
      <p:cxnSp>
        <p:nvCxnSpPr>
          <p:cNvPr id="14" name="Straight Connector 13"/>
          <p:cNvCxnSpPr/>
          <p:nvPr/>
        </p:nvCxnSpPr>
        <p:spPr>
          <a:xfrm>
            <a:off x="1409198" y="2595588"/>
            <a:ext cx="72699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0701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E0B6F-70A2-482D-9758-D5201F5B2626}" type="datetime1">
              <a:rPr lang="fr-FR" smtClean="0"/>
              <a:t>03/06/2019</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224847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7208" y="1530602"/>
            <a:ext cx="2796203" cy="1511935"/>
          </a:xfrm>
        </p:spPr>
        <p:txBody>
          <a:bodyPr anchor="b">
            <a:normAutofit/>
          </a:bodyPr>
          <a:lstStyle>
            <a:lvl1pPr algn="ctr">
              <a:defRPr sz="2646" b="0"/>
            </a:lvl1pPr>
          </a:lstStyle>
          <a:p>
            <a:r>
              <a:rPr lang="fr-FR"/>
              <a:t>Modifiez le style du titre</a:t>
            </a:r>
            <a:endParaRPr lang="en-US" dirty="0"/>
          </a:p>
        </p:txBody>
      </p:sp>
      <p:sp>
        <p:nvSpPr>
          <p:cNvPr id="3" name="Content Placeholder 2"/>
          <p:cNvSpPr>
            <a:spLocks noGrp="1"/>
          </p:cNvSpPr>
          <p:nvPr>
            <p:ph idx="1"/>
          </p:nvPr>
        </p:nvSpPr>
        <p:spPr>
          <a:xfrm>
            <a:off x="4541368" y="1082619"/>
            <a:ext cx="4249795" cy="5394437"/>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297208" y="3341188"/>
            <a:ext cx="2796203" cy="2687889"/>
          </a:xfrm>
        </p:spPr>
        <p:txBody>
          <a:bodyPr anchor="t">
            <a:normAutofit/>
          </a:bodyPr>
          <a:lstStyle>
            <a:lvl1pPr marL="0" indent="0" algn="ctr">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CEA23F8-59DB-4E0D-8931-C15E850B0F06}" type="datetime1">
              <a:rPr lang="fr-FR" smtClean="0"/>
              <a:t>03/06/2019</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70285CF-5924-49D8-BB27-3614526D733F}" type="slidenum">
              <a:rPr lang="fr-FR" smtClean="0"/>
              <a:t>‹N°›</a:t>
            </a:fld>
            <a:endParaRPr lang="fr-FR" dirty="0"/>
          </a:p>
        </p:txBody>
      </p:sp>
      <p:cxnSp>
        <p:nvCxnSpPr>
          <p:cNvPr id="16" name="Straight Connector 15"/>
          <p:cNvCxnSpPr/>
          <p:nvPr/>
        </p:nvCxnSpPr>
        <p:spPr>
          <a:xfrm>
            <a:off x="1409198" y="3210528"/>
            <a:ext cx="257222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52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69F9F50-C917-46C4-A441-43717DB1B289}"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255295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7208" y="2076576"/>
            <a:ext cx="4003620" cy="1511935"/>
          </a:xfrm>
        </p:spPr>
        <p:txBody>
          <a:bodyPr anchor="b">
            <a:normAutofit/>
          </a:bodyPr>
          <a:lstStyle>
            <a:lvl1pPr algn="ctr">
              <a:defRPr sz="2646" b="0"/>
            </a:lvl1pPr>
          </a:lstStyle>
          <a:p>
            <a:r>
              <a:rPr lang="fr-FR"/>
              <a:t>Modifiez le style du titre</a:t>
            </a:r>
            <a:endParaRPr lang="en-US" dirty="0"/>
          </a:p>
        </p:txBody>
      </p:sp>
      <p:sp>
        <p:nvSpPr>
          <p:cNvPr id="17" name="Picture Placeholder 2"/>
          <p:cNvSpPr>
            <a:spLocks noGrp="1" noChangeAspect="1"/>
          </p:cNvSpPr>
          <p:nvPr>
            <p:ph type="pic" idx="1"/>
          </p:nvPr>
        </p:nvSpPr>
        <p:spPr>
          <a:xfrm>
            <a:off x="5713075" y="1138617"/>
            <a:ext cx="3229021" cy="5282443"/>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fr-FR"/>
              <a:t>Cliquez sur l'icône pour ajouter une image</a:t>
            </a:r>
            <a:endParaRPr lang="en-US" dirty="0"/>
          </a:p>
        </p:txBody>
      </p:sp>
      <p:sp>
        <p:nvSpPr>
          <p:cNvPr id="4" name="Text Placeholder 3"/>
          <p:cNvSpPr>
            <a:spLocks noGrp="1"/>
          </p:cNvSpPr>
          <p:nvPr>
            <p:ph type="body" sz="half" idx="2"/>
          </p:nvPr>
        </p:nvSpPr>
        <p:spPr>
          <a:xfrm>
            <a:off x="1297208" y="3588511"/>
            <a:ext cx="4003619" cy="2015913"/>
          </a:xfrm>
        </p:spPr>
        <p:txBody>
          <a:bodyPr anchor="t">
            <a:normAutofit/>
          </a:bodyPr>
          <a:lstStyle>
            <a:lvl1pPr marL="0" indent="0" algn="ctr">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202485F-1D32-4611-8FB2-8495D059F0BC}" type="datetime1">
              <a:rPr lang="fr-FR" smtClean="0"/>
              <a:t>03/06/2019</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2702909263"/>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7209" y="5308103"/>
            <a:ext cx="7493952" cy="624724"/>
          </a:xfrm>
        </p:spPr>
        <p:txBody>
          <a:bodyPr anchor="b">
            <a:normAutofit/>
          </a:bodyPr>
          <a:lstStyle>
            <a:lvl1pPr algn="ctr">
              <a:defRPr sz="2646" b="0"/>
            </a:lvl1pPr>
          </a:lstStyle>
          <a:p>
            <a:r>
              <a:rPr lang="fr-FR"/>
              <a:t>Modifiez le style du titre</a:t>
            </a:r>
            <a:endParaRPr lang="en-US" dirty="0"/>
          </a:p>
        </p:txBody>
      </p:sp>
      <p:sp>
        <p:nvSpPr>
          <p:cNvPr id="3" name="Picture Placeholder 2"/>
          <p:cNvSpPr>
            <a:spLocks noGrp="1" noChangeAspect="1"/>
          </p:cNvSpPr>
          <p:nvPr>
            <p:ph type="pic" idx="1"/>
          </p:nvPr>
        </p:nvSpPr>
        <p:spPr>
          <a:xfrm>
            <a:off x="1131202" y="1138618"/>
            <a:ext cx="7816636" cy="3705177"/>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fr-FR"/>
              <a:t>Cliquez sur l'icône pour ajouter une image</a:t>
            </a:r>
            <a:endParaRPr lang="en-US" dirty="0"/>
          </a:p>
        </p:txBody>
      </p:sp>
      <p:sp>
        <p:nvSpPr>
          <p:cNvPr id="4" name="Text Placeholder 3"/>
          <p:cNvSpPr>
            <a:spLocks noGrp="1"/>
          </p:cNvSpPr>
          <p:nvPr>
            <p:ph type="body" sz="half" idx="2"/>
          </p:nvPr>
        </p:nvSpPr>
        <p:spPr>
          <a:xfrm>
            <a:off x="1297209" y="5932827"/>
            <a:ext cx="7493952" cy="544226"/>
          </a:xfrm>
        </p:spPr>
        <p:txBody>
          <a:bodyPr anchor="t">
            <a:normAutofit/>
          </a:bodyPr>
          <a:lstStyle>
            <a:lvl1pPr marL="0" indent="0" algn="ctr">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202485F-1D32-4611-8FB2-8495D059F0BC}" type="datetime1">
              <a:rPr lang="fr-FR" smtClean="0"/>
              <a:t>03/06/2019</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2357428419"/>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7209" y="999660"/>
            <a:ext cx="7493952" cy="3414817"/>
          </a:xfrm>
        </p:spPr>
        <p:txBody>
          <a:bodyPr anchor="ctr">
            <a:normAutofit/>
          </a:bodyPr>
          <a:lstStyle>
            <a:lvl1pPr algn="ctr">
              <a:defRPr sz="3527" b="0" cap="none"/>
            </a:lvl1pPr>
          </a:lstStyle>
          <a:p>
            <a:r>
              <a:rPr lang="fr-FR"/>
              <a:t>Modifiez le style du titre</a:t>
            </a:r>
            <a:endParaRPr lang="en-US" dirty="0"/>
          </a:p>
        </p:txBody>
      </p:sp>
      <p:sp>
        <p:nvSpPr>
          <p:cNvPr id="3" name="Text Placeholder 2"/>
          <p:cNvSpPr>
            <a:spLocks noGrp="1"/>
          </p:cNvSpPr>
          <p:nvPr>
            <p:ph type="body" idx="1"/>
          </p:nvPr>
        </p:nvSpPr>
        <p:spPr>
          <a:xfrm>
            <a:off x="1297208" y="4713130"/>
            <a:ext cx="7493954" cy="1763926"/>
          </a:xfrm>
        </p:spPr>
        <p:txBody>
          <a:bodyPr anchor="ctr">
            <a:normAutofit/>
          </a:bodyPr>
          <a:lstStyle>
            <a:lvl1pPr marL="0" indent="0" algn="ctr">
              <a:buNone/>
              <a:defRPr sz="2205">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202485F-1D32-4611-8FB2-8495D059F0BC}"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cxnSp>
        <p:nvCxnSpPr>
          <p:cNvPr id="15" name="Straight Connector 14"/>
          <p:cNvCxnSpPr/>
          <p:nvPr/>
        </p:nvCxnSpPr>
        <p:spPr>
          <a:xfrm>
            <a:off x="1409198" y="4563803"/>
            <a:ext cx="728197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6773433"/>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70778" y="1082619"/>
            <a:ext cx="7054720" cy="2613222"/>
          </a:xfrm>
        </p:spPr>
        <p:txBody>
          <a:bodyPr anchor="ctr">
            <a:normAutofit/>
          </a:bodyPr>
          <a:lstStyle>
            <a:lvl1pPr algn="ctr">
              <a:defRPr sz="3527"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763832" y="3695841"/>
            <a:ext cx="6495378" cy="718635"/>
          </a:xfrm>
        </p:spPr>
        <p:txBody>
          <a:bodyPr anchor="ctr">
            <a:normAutofit/>
          </a:bodyPr>
          <a:lstStyle>
            <a:lvl1pPr marL="0" indent="0" algn="r">
              <a:buFontTx/>
              <a:buNone/>
              <a:defRPr sz="1984"/>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297205" y="4787795"/>
            <a:ext cx="7493957" cy="1689261"/>
          </a:xfrm>
        </p:spPr>
        <p:txBody>
          <a:bodyPr anchor="ctr">
            <a:normAutofit/>
          </a:bodyPr>
          <a:lstStyle>
            <a:lvl1pPr marL="0" indent="0" algn="ctr">
              <a:buNone/>
              <a:defRPr sz="2205">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202485F-1D32-4611-8FB2-8495D059F0BC}"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sp>
        <p:nvSpPr>
          <p:cNvPr id="14" name="TextBox 13"/>
          <p:cNvSpPr txBox="1"/>
          <p:nvPr/>
        </p:nvSpPr>
        <p:spPr>
          <a:xfrm>
            <a:off x="936885" y="997994"/>
            <a:ext cx="504083" cy="644607"/>
          </a:xfrm>
          <a:prstGeom prst="rect">
            <a:avLst/>
          </a:prstGeom>
        </p:spPr>
        <p:txBody>
          <a:bodyPr vert="horz" lIns="100790" tIns="50395" rIns="100790" bIns="50395" rtlCol="0" anchor="ctr">
            <a:noAutofit/>
          </a:bodyPr>
          <a:lstStyle/>
          <a:p>
            <a:pPr lvl="0"/>
            <a:r>
              <a:rPr lang="en-US" sz="7937" dirty="0">
                <a:solidFill>
                  <a:schemeClr val="tx1"/>
                </a:solidFill>
                <a:effectLst/>
              </a:rPr>
              <a:t>“</a:t>
            </a:r>
          </a:p>
        </p:txBody>
      </p:sp>
      <p:sp>
        <p:nvSpPr>
          <p:cNvPr id="15" name="TextBox 14"/>
          <p:cNvSpPr txBox="1"/>
          <p:nvPr/>
        </p:nvSpPr>
        <p:spPr>
          <a:xfrm>
            <a:off x="8414083" y="3117203"/>
            <a:ext cx="504083" cy="644607"/>
          </a:xfrm>
          <a:prstGeom prst="rect">
            <a:avLst/>
          </a:prstGeom>
        </p:spPr>
        <p:txBody>
          <a:bodyPr vert="horz" lIns="100790" tIns="50395" rIns="100790" bIns="50395" rtlCol="0" anchor="ctr">
            <a:noAutofit/>
          </a:bodyPr>
          <a:lstStyle/>
          <a:p>
            <a:pPr lvl="0" algn="r"/>
            <a:r>
              <a:rPr lang="en-US" sz="7937" dirty="0">
                <a:solidFill>
                  <a:schemeClr val="tx1"/>
                </a:solidFill>
                <a:effectLst/>
              </a:rPr>
              <a:t>”</a:t>
            </a:r>
          </a:p>
        </p:txBody>
      </p:sp>
      <p:cxnSp>
        <p:nvCxnSpPr>
          <p:cNvPr id="19" name="Straight Connector 18"/>
          <p:cNvCxnSpPr/>
          <p:nvPr/>
        </p:nvCxnSpPr>
        <p:spPr>
          <a:xfrm>
            <a:off x="1409198" y="4563803"/>
            <a:ext cx="72699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185645"/>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7212" y="3647098"/>
            <a:ext cx="7493946" cy="1619080"/>
          </a:xfrm>
        </p:spPr>
        <p:txBody>
          <a:bodyPr anchor="b">
            <a:normAutofit/>
          </a:bodyPr>
          <a:lstStyle>
            <a:lvl1pPr algn="l">
              <a:defRPr sz="3527" b="0" cap="none"/>
            </a:lvl1pPr>
          </a:lstStyle>
          <a:p>
            <a:r>
              <a:rPr lang="fr-FR"/>
              <a:t>Modifiez le style du titre</a:t>
            </a:r>
            <a:endParaRPr lang="en-US" dirty="0"/>
          </a:p>
        </p:txBody>
      </p:sp>
      <p:sp>
        <p:nvSpPr>
          <p:cNvPr id="3" name="Text Placeholder 2"/>
          <p:cNvSpPr>
            <a:spLocks noGrp="1"/>
          </p:cNvSpPr>
          <p:nvPr>
            <p:ph type="body" idx="1"/>
          </p:nvPr>
        </p:nvSpPr>
        <p:spPr>
          <a:xfrm>
            <a:off x="1297211" y="5266178"/>
            <a:ext cx="7493948" cy="948432"/>
          </a:xfrm>
        </p:spPr>
        <p:txBody>
          <a:bodyPr anchor="t">
            <a:normAutofit/>
          </a:bodyPr>
          <a:lstStyle>
            <a:lvl1pPr marL="0" indent="0" algn="l">
              <a:buNone/>
              <a:defRPr sz="1984">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202485F-1D32-4611-8FB2-8495D059F0BC}"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326543522"/>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553539" y="1082619"/>
            <a:ext cx="6971961" cy="2473228"/>
          </a:xfrm>
        </p:spPr>
        <p:txBody>
          <a:bodyPr anchor="ctr">
            <a:normAutofit/>
          </a:bodyPr>
          <a:lstStyle>
            <a:lvl1pPr algn="ctr">
              <a:defRPr sz="3527" b="0" cap="none">
                <a:solidFill>
                  <a:schemeClr val="tx1"/>
                </a:solidFill>
              </a:defRPr>
            </a:lvl1pPr>
          </a:lstStyle>
          <a:p>
            <a:r>
              <a:rPr lang="fr-FR"/>
              <a:t>Modifiez le style du titre</a:t>
            </a:r>
            <a:endParaRPr lang="en-US" dirty="0"/>
          </a:p>
        </p:txBody>
      </p:sp>
      <p:sp>
        <p:nvSpPr>
          <p:cNvPr id="18" name="Text Placeholder 2"/>
          <p:cNvSpPr>
            <a:spLocks noGrp="1"/>
          </p:cNvSpPr>
          <p:nvPr>
            <p:ph type="body" idx="13"/>
          </p:nvPr>
        </p:nvSpPr>
        <p:spPr>
          <a:xfrm>
            <a:off x="1297211" y="4011668"/>
            <a:ext cx="7493948" cy="977718"/>
          </a:xfrm>
        </p:spPr>
        <p:txBody>
          <a:bodyPr anchor="b">
            <a:normAutofit/>
          </a:bodyPr>
          <a:lstStyle>
            <a:lvl1pPr marL="0" indent="0" algn="l">
              <a:spcBef>
                <a:spcPts val="0"/>
              </a:spcBef>
              <a:buNone/>
              <a:defRPr sz="2205">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fr-FR"/>
              <a:t>Cliquez pour modifier les styles du texte du masque</a:t>
            </a:r>
          </a:p>
        </p:txBody>
      </p:sp>
      <p:sp>
        <p:nvSpPr>
          <p:cNvPr id="3" name="Text Placeholder 2"/>
          <p:cNvSpPr>
            <a:spLocks noGrp="1"/>
          </p:cNvSpPr>
          <p:nvPr>
            <p:ph type="body" idx="1"/>
          </p:nvPr>
        </p:nvSpPr>
        <p:spPr>
          <a:xfrm>
            <a:off x="1297208" y="4993119"/>
            <a:ext cx="7493954" cy="1483936"/>
          </a:xfrm>
        </p:spPr>
        <p:txBody>
          <a:bodyPr anchor="t">
            <a:normAutofit/>
          </a:bodyPr>
          <a:lstStyle>
            <a:lvl1pPr marL="0" indent="0" algn="l">
              <a:buNone/>
              <a:defRPr sz="1764">
                <a:solidFill>
                  <a:schemeClr val="tx1"/>
                </a:solidFill>
              </a:defRPr>
            </a:lvl1pPr>
            <a:lvl2pPr marL="503972" indent="0">
              <a:buNone/>
              <a:defRPr sz="176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202485F-1D32-4611-8FB2-8495D059F0BC}"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sp>
        <p:nvSpPr>
          <p:cNvPr id="12" name="TextBox 11"/>
          <p:cNvSpPr txBox="1"/>
          <p:nvPr/>
        </p:nvSpPr>
        <p:spPr>
          <a:xfrm>
            <a:off x="967848" y="988661"/>
            <a:ext cx="504083" cy="644607"/>
          </a:xfrm>
          <a:prstGeom prst="rect">
            <a:avLst/>
          </a:prstGeom>
        </p:spPr>
        <p:txBody>
          <a:bodyPr vert="horz" lIns="100790" tIns="50395" rIns="100790" bIns="50395" rtlCol="0" anchor="ctr">
            <a:noAutofit/>
          </a:bodyPr>
          <a:lstStyle/>
          <a:p>
            <a:pPr lvl="0"/>
            <a:r>
              <a:rPr lang="en-US" sz="8818" dirty="0">
                <a:solidFill>
                  <a:schemeClr val="tx1"/>
                </a:solidFill>
                <a:effectLst/>
              </a:rPr>
              <a:t>“</a:t>
            </a:r>
          </a:p>
        </p:txBody>
      </p:sp>
      <p:sp>
        <p:nvSpPr>
          <p:cNvPr id="13" name="TextBox 12"/>
          <p:cNvSpPr txBox="1"/>
          <p:nvPr/>
        </p:nvSpPr>
        <p:spPr>
          <a:xfrm>
            <a:off x="8432042" y="2874537"/>
            <a:ext cx="504083" cy="644607"/>
          </a:xfrm>
          <a:prstGeom prst="rect">
            <a:avLst/>
          </a:prstGeom>
        </p:spPr>
        <p:txBody>
          <a:bodyPr vert="horz" lIns="100790" tIns="50395" rIns="100790" bIns="50395" rtlCol="0" anchor="ctr">
            <a:noAutofit/>
          </a:bodyPr>
          <a:lstStyle/>
          <a:p>
            <a:pPr lvl="0" algn="r"/>
            <a:r>
              <a:rPr lang="en-US" sz="8818" dirty="0">
                <a:solidFill>
                  <a:schemeClr val="tx1"/>
                </a:solidFill>
                <a:effectLst/>
              </a:rPr>
              <a:t>”</a:t>
            </a:r>
          </a:p>
        </p:txBody>
      </p:sp>
      <p:cxnSp>
        <p:nvCxnSpPr>
          <p:cNvPr id="26" name="Straight Connector 25"/>
          <p:cNvCxnSpPr/>
          <p:nvPr/>
        </p:nvCxnSpPr>
        <p:spPr>
          <a:xfrm>
            <a:off x="1409198" y="3779838"/>
            <a:ext cx="72699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6075972"/>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7208" y="1082618"/>
            <a:ext cx="7493952" cy="2529225"/>
          </a:xfrm>
        </p:spPr>
        <p:txBody>
          <a:bodyPr vert="horz" lIns="91440" tIns="45720" rIns="91440" bIns="45720" rtlCol="0" anchor="ctr">
            <a:normAutofit/>
          </a:bodyPr>
          <a:lstStyle>
            <a:lvl1pPr>
              <a:defRPr lang="en-US" sz="3527" b="0" dirty="0"/>
            </a:lvl1pPr>
          </a:lstStyle>
          <a:p>
            <a:pPr marL="0" lvl="0"/>
            <a:r>
              <a:rPr lang="fr-FR"/>
              <a:t>Modifiez le style du titre</a:t>
            </a:r>
            <a:endParaRPr lang="en-US" dirty="0"/>
          </a:p>
        </p:txBody>
      </p:sp>
      <p:sp>
        <p:nvSpPr>
          <p:cNvPr id="14" name="Text Placeholder 2"/>
          <p:cNvSpPr>
            <a:spLocks noGrp="1"/>
          </p:cNvSpPr>
          <p:nvPr>
            <p:ph type="body" idx="13"/>
          </p:nvPr>
        </p:nvSpPr>
        <p:spPr>
          <a:xfrm>
            <a:off x="1297211" y="3931031"/>
            <a:ext cx="7493948" cy="997877"/>
          </a:xfrm>
        </p:spPr>
        <p:txBody>
          <a:bodyPr anchor="b">
            <a:normAutofit/>
          </a:bodyPr>
          <a:lstStyle>
            <a:lvl1pPr marL="0" indent="0" algn="l">
              <a:spcBef>
                <a:spcPts val="0"/>
              </a:spcBef>
              <a:buNone/>
              <a:defRPr sz="2205">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fr-FR"/>
              <a:t>Cliquez pour modifier les styles du texte du masque</a:t>
            </a:r>
          </a:p>
        </p:txBody>
      </p:sp>
      <p:sp>
        <p:nvSpPr>
          <p:cNvPr id="3" name="Text Placeholder 2"/>
          <p:cNvSpPr>
            <a:spLocks noGrp="1"/>
          </p:cNvSpPr>
          <p:nvPr>
            <p:ph type="body" idx="1"/>
          </p:nvPr>
        </p:nvSpPr>
        <p:spPr>
          <a:xfrm>
            <a:off x="1297209" y="4927789"/>
            <a:ext cx="7493952" cy="1549267"/>
          </a:xfrm>
        </p:spPr>
        <p:txBody>
          <a:bodyPr anchor="t">
            <a:normAutofit/>
          </a:bodyPr>
          <a:lstStyle>
            <a:lvl1pPr marL="0" indent="0" algn="l">
              <a:buNone/>
              <a:defRPr sz="1764">
                <a:solidFill>
                  <a:schemeClr val="tx1"/>
                </a:solidFill>
              </a:defRPr>
            </a:lvl1pPr>
            <a:lvl2pPr marL="503972" indent="0">
              <a:buNone/>
              <a:defRPr sz="176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202485F-1D32-4611-8FB2-8495D059F0BC}"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cxnSp>
        <p:nvCxnSpPr>
          <p:cNvPr id="15" name="Straight Connector 14"/>
          <p:cNvCxnSpPr/>
          <p:nvPr/>
        </p:nvCxnSpPr>
        <p:spPr>
          <a:xfrm>
            <a:off x="1409202" y="3779838"/>
            <a:ext cx="72819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7400883"/>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297208" y="2744913"/>
            <a:ext cx="7493954" cy="3732144"/>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FC17BAD-3F12-4FCF-833E-71CACD10D196}"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cxnSp>
        <p:nvCxnSpPr>
          <p:cNvPr id="14" name="Straight Connector 13"/>
          <p:cNvCxnSpPr/>
          <p:nvPr/>
        </p:nvCxnSpPr>
        <p:spPr>
          <a:xfrm>
            <a:off x="1409198" y="2595588"/>
            <a:ext cx="728197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956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6681" y="999660"/>
            <a:ext cx="1784477" cy="547739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97211" y="999660"/>
            <a:ext cx="5418154" cy="5477395"/>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C2E15BB-11D8-4B2C-A834-77F1215E96B5}"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cxnSp>
        <p:nvCxnSpPr>
          <p:cNvPr id="14" name="Straight Connector 13"/>
          <p:cNvCxnSpPr/>
          <p:nvPr/>
        </p:nvCxnSpPr>
        <p:spPr>
          <a:xfrm>
            <a:off x="6884159" y="999660"/>
            <a:ext cx="0" cy="5477395"/>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0117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22320" y="1309158"/>
            <a:ext cx="7410679" cy="1976565"/>
          </a:xfrm>
          <a:noFill/>
        </p:spPr>
        <p:txBody>
          <a:bodyPr lIns="146304" tIns="91440" rIns="146304" bIns="91440" anchor="b" anchorCtr="0"/>
          <a:lstStyle>
            <a:lvl1pPr>
              <a:defRPr sz="4376" spc="-81"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22320" y="3285702"/>
            <a:ext cx="7410679" cy="789181"/>
          </a:xfrm>
          <a:noFill/>
        </p:spPr>
        <p:txBody>
          <a:bodyPr lIns="164592" tIns="109728" rIns="164592" bIns="109728">
            <a:noAutofit/>
          </a:bodyPr>
          <a:lstStyle>
            <a:lvl1pPr marL="0" indent="0">
              <a:spcBef>
                <a:spcPts val="0"/>
              </a:spcBef>
              <a:buNone/>
              <a:defRPr sz="2593" spc="0" baseline="0">
                <a:gradFill>
                  <a:gsLst>
                    <a:gs pos="91000">
                      <a:schemeClr val="tx1"/>
                    </a:gs>
                    <a:gs pos="0">
                      <a:schemeClr val="tx1"/>
                    </a:gs>
                  </a:gsLst>
                  <a:lin ang="5400000" scaled="0"/>
                </a:gradFill>
                <a:latin typeface="+mj-lt"/>
              </a:defRPr>
            </a:lvl1pPr>
          </a:lstStyle>
          <a:p>
            <a:pPr lvl="0"/>
            <a:r>
              <a:rPr lang="en-US" dirty="0"/>
              <a:t>Date</a:t>
            </a:r>
          </a:p>
        </p:txBody>
      </p:sp>
      <p:sp>
        <p:nvSpPr>
          <p:cNvPr id="3" name="Text Placeholder 2"/>
          <p:cNvSpPr>
            <a:spLocks noGrp="1"/>
          </p:cNvSpPr>
          <p:nvPr>
            <p:ph type="body" sz="quarter" idx="13" hasCustomPrompt="1"/>
          </p:nvPr>
        </p:nvSpPr>
        <p:spPr>
          <a:xfrm>
            <a:off x="222320" y="4076319"/>
            <a:ext cx="7410679" cy="409151"/>
          </a:xfrm>
        </p:spPr>
        <p:txBody>
          <a:bodyPr/>
          <a:lstStyle>
            <a:lvl1pPr marL="0" indent="0">
              <a:buNone/>
              <a:defRPr lang="en-US" sz="1621" kern="1200" spc="0" baseline="0" dirty="0" smtClean="0">
                <a:gradFill>
                  <a:gsLst>
                    <a:gs pos="91000">
                      <a:schemeClr val="tx1"/>
                    </a:gs>
                    <a:gs pos="0">
                      <a:schemeClr val="tx1"/>
                    </a:gs>
                  </a:gsLst>
                  <a:lin ang="5400000" scaled="0"/>
                </a:gradFill>
                <a:latin typeface="+mn-lt"/>
                <a:ea typeface="+mn-ea"/>
                <a:cs typeface="+mn-cs"/>
              </a:defRPr>
            </a:lvl1pPr>
          </a:lstStyle>
          <a:p>
            <a:r>
              <a:rPr lang="en-US" dirty="0"/>
              <a:t>Optional (City, State or venue)</a:t>
            </a:r>
          </a:p>
        </p:txBody>
      </p:sp>
      <p:grpSp>
        <p:nvGrpSpPr>
          <p:cNvPr id="11" name="Group 10">
            <a:extLst>
              <a:ext uri="{FF2B5EF4-FFF2-40B4-BE49-F238E27FC236}">
                <a16:creationId xmlns:a16="http://schemas.microsoft.com/office/drawing/2014/main" id="{40947643-1395-4C33-9E5D-2F9B8DD6AB87}"/>
              </a:ext>
            </a:extLst>
          </p:cNvPr>
          <p:cNvGrpSpPr>
            <a:grpSpLocks noChangeAspect="1"/>
          </p:cNvGrpSpPr>
          <p:nvPr userDrawn="1"/>
        </p:nvGrpSpPr>
        <p:grpSpPr bwMode="black">
          <a:xfrm>
            <a:off x="379537" y="518162"/>
            <a:ext cx="1173624" cy="336016"/>
            <a:chOff x="457200" y="1643393"/>
            <a:chExt cx="4492753" cy="964540"/>
          </a:xfrm>
        </p:grpSpPr>
        <p:pic>
          <p:nvPicPr>
            <p:cNvPr id="12" name="Picture 11">
              <a:extLst>
                <a:ext uri="{FF2B5EF4-FFF2-40B4-BE49-F238E27FC236}">
                  <a16:creationId xmlns:a16="http://schemas.microsoft.com/office/drawing/2014/main" id="{10B2D619-EE41-4D5B-A3CE-45B4A7455228}"/>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3" name="Freeform 12">
              <a:extLst>
                <a:ext uri="{FF2B5EF4-FFF2-40B4-BE49-F238E27FC236}">
                  <a16:creationId xmlns:a16="http://schemas.microsoft.com/office/drawing/2014/main" id="{2B00B2D4-95FF-4C0A-871C-43399A97426A}"/>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459"/>
            </a:p>
          </p:txBody>
        </p:sp>
      </p:grpSp>
    </p:spTree>
    <p:extLst>
      <p:ext uri="{BB962C8B-B14F-4D97-AF65-F5344CB8AC3E}">
        <p14:creationId xmlns:p14="http://schemas.microsoft.com/office/powerpoint/2010/main" val="27724883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77964" y="5467632"/>
            <a:ext cx="6425387" cy="1612731"/>
          </a:xfrm>
        </p:spPr>
        <p:txBody>
          <a:bodyPr anchor="ctr">
            <a:normAutofit/>
          </a:bodyPr>
          <a:lstStyle>
            <a:lvl1pPr algn="r">
              <a:defRPr sz="4850" b="0" spc="220" baseline="0"/>
            </a:lvl1pPr>
          </a:lstStyle>
          <a:p>
            <a:r>
              <a:rPr lang="fr-FR"/>
              <a:t>Modifiez le style du titre</a:t>
            </a:r>
            <a:endParaRPr lang="en-US" dirty="0"/>
          </a:p>
        </p:txBody>
      </p:sp>
      <p:sp>
        <p:nvSpPr>
          <p:cNvPr id="3" name="Text Placeholder 2"/>
          <p:cNvSpPr>
            <a:spLocks noGrp="1"/>
          </p:cNvSpPr>
          <p:nvPr>
            <p:ph type="body" idx="1"/>
          </p:nvPr>
        </p:nvSpPr>
        <p:spPr>
          <a:xfrm>
            <a:off x="7118321" y="5467632"/>
            <a:ext cx="2645747" cy="1612731"/>
          </a:xfrm>
        </p:spPr>
        <p:txBody>
          <a:bodyPr lIns="91440" rIns="91440" anchor="ctr">
            <a:normAutofit/>
          </a:bodyPr>
          <a:lstStyle>
            <a:lvl1pPr marL="0" indent="0">
              <a:lnSpc>
                <a:spcPct val="100000"/>
              </a:lnSpc>
              <a:spcBef>
                <a:spcPts val="0"/>
              </a:spcBef>
              <a:buNone/>
              <a:defRPr sz="1764">
                <a:solidFill>
                  <a:schemeClr val="tx1">
                    <a:lumMod val="95000"/>
                    <a:lumOff val="5000"/>
                  </a:schemeClr>
                </a:solidFill>
              </a:defRPr>
            </a:lvl1pPr>
            <a:lvl2pPr marL="503972" indent="0">
              <a:buNone/>
              <a:defRPr sz="176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D05FDFE9-7EA9-4F39-BB89-391B491C5E6D}" type="datetime1">
              <a:rPr lang="fr-FR" smtClean="0"/>
              <a:t>03/06/2019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70285CF-5924-49D8-BB27-3614526D733F}" type="slidenum">
              <a:rPr lang="fr-FR" smtClean="0"/>
              <a:t>‹N°›</a:t>
            </a:fld>
            <a:endParaRPr lang="fr-FR" dirty="0"/>
          </a:p>
        </p:txBody>
      </p:sp>
      <p:sp>
        <p:nvSpPr>
          <p:cNvPr id="10" name="Rectangle 9"/>
          <p:cNvSpPr/>
          <p:nvPr/>
        </p:nvSpPr>
        <p:spPr>
          <a:xfrm>
            <a:off x="0" y="0"/>
            <a:ext cx="10079038" cy="5039783"/>
          </a:xfrm>
          <a:prstGeom prst="rect">
            <a:avLst/>
          </a:prstGeom>
          <a:blipFill dpi="0" rotWithShape="1">
            <a:blip r:embed="rId2">
              <a:duotone>
                <a:schemeClr val="accent1">
                  <a:shade val="45000"/>
                  <a:satMod val="135000"/>
                </a:schemeClr>
                <a:prstClr val="white"/>
              </a:duotone>
            </a:blip>
            <a:srcRect/>
            <a:tile tx="-165100" ty="-7620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6933342" y="5802702"/>
            <a:ext cx="0" cy="10079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237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22320" y="2297429"/>
            <a:ext cx="7410679" cy="1976550"/>
          </a:xfrm>
          <a:noFill/>
        </p:spPr>
        <p:txBody>
          <a:bodyPr lIns="146304" tIns="91440" rIns="146304" bIns="91440" anchor="t" anchorCtr="0"/>
          <a:lstStyle>
            <a:lvl1pPr>
              <a:defRPr sz="4376" spc="-81"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22320" y="4273973"/>
            <a:ext cx="7410679" cy="1975708"/>
          </a:xfrm>
          <a:noFill/>
        </p:spPr>
        <p:txBody>
          <a:bodyPr lIns="164592" tIns="109728" rIns="164592" bIns="109728">
            <a:noAutofit/>
          </a:bodyPr>
          <a:lstStyle>
            <a:lvl1pPr marL="0" indent="0">
              <a:spcBef>
                <a:spcPts val="0"/>
              </a:spcBef>
              <a:buNone/>
              <a:defRPr sz="2593"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a:extLst>
              <a:ext uri="{FF2B5EF4-FFF2-40B4-BE49-F238E27FC236}">
                <a16:creationId xmlns:a16="http://schemas.microsoft.com/office/drawing/2014/main" id="{79999D6D-CF00-410E-A3A7-86ADC09ACC6D}"/>
              </a:ext>
            </a:extLst>
          </p:cNvPr>
          <p:cNvGrpSpPr>
            <a:grpSpLocks noChangeAspect="1"/>
          </p:cNvGrpSpPr>
          <p:nvPr userDrawn="1"/>
        </p:nvGrpSpPr>
        <p:grpSpPr bwMode="black">
          <a:xfrm>
            <a:off x="379537" y="518162"/>
            <a:ext cx="1173624" cy="336016"/>
            <a:chOff x="457200" y="1643393"/>
            <a:chExt cx="4492753" cy="964540"/>
          </a:xfrm>
        </p:grpSpPr>
        <p:pic>
          <p:nvPicPr>
            <p:cNvPr id="8" name="Picture 7">
              <a:extLst>
                <a:ext uri="{FF2B5EF4-FFF2-40B4-BE49-F238E27FC236}">
                  <a16:creationId xmlns:a16="http://schemas.microsoft.com/office/drawing/2014/main" id="{ED9801BD-D2EF-41E6-962C-445C2711B6B9}"/>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F9D0EFFC-F9F8-4E0D-A394-9D90691DC3B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59"/>
            </a:p>
          </p:txBody>
        </p:sp>
      </p:grpSp>
    </p:spTree>
    <p:extLst>
      <p:ext uri="{BB962C8B-B14F-4D97-AF65-F5344CB8AC3E}">
        <p14:creationId xmlns:p14="http://schemas.microsoft.com/office/powerpoint/2010/main" val="41912094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Light">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22320" y="2297429"/>
            <a:ext cx="7410679" cy="1976550"/>
          </a:xfrm>
          <a:noFill/>
        </p:spPr>
        <p:txBody>
          <a:bodyPr lIns="146304" tIns="91440" rIns="146304" bIns="91440" anchor="t" anchorCtr="0"/>
          <a:lstStyle>
            <a:lvl1pPr>
              <a:defRPr sz="4376" spc="-81"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22320" y="4273973"/>
            <a:ext cx="7410679" cy="1975708"/>
          </a:xfrm>
          <a:noFill/>
        </p:spPr>
        <p:txBody>
          <a:bodyPr lIns="164592" tIns="109728" rIns="164592" bIns="109728">
            <a:noAutofit/>
          </a:bodyPr>
          <a:lstStyle>
            <a:lvl1pPr marL="0" indent="0">
              <a:spcBef>
                <a:spcPts val="0"/>
              </a:spcBef>
              <a:buNone/>
              <a:defRPr sz="2593"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11" name="Group 10">
            <a:extLst>
              <a:ext uri="{FF2B5EF4-FFF2-40B4-BE49-F238E27FC236}">
                <a16:creationId xmlns:a16="http://schemas.microsoft.com/office/drawing/2014/main" id="{72C93786-4ED9-4F47-B7F6-6007429730F8}"/>
              </a:ext>
            </a:extLst>
          </p:cNvPr>
          <p:cNvGrpSpPr>
            <a:grpSpLocks noChangeAspect="1"/>
          </p:cNvGrpSpPr>
          <p:nvPr userDrawn="1"/>
        </p:nvGrpSpPr>
        <p:grpSpPr bwMode="black">
          <a:xfrm>
            <a:off x="379537" y="518162"/>
            <a:ext cx="1173624" cy="336016"/>
            <a:chOff x="457200" y="1643393"/>
            <a:chExt cx="4492753" cy="964540"/>
          </a:xfrm>
        </p:grpSpPr>
        <p:pic>
          <p:nvPicPr>
            <p:cNvPr id="12" name="Picture 11">
              <a:extLst>
                <a:ext uri="{FF2B5EF4-FFF2-40B4-BE49-F238E27FC236}">
                  <a16:creationId xmlns:a16="http://schemas.microsoft.com/office/drawing/2014/main" id="{83E3673E-9334-4F79-BE05-2B064FFF8575}"/>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3" name="Freeform 12">
              <a:extLst>
                <a:ext uri="{FF2B5EF4-FFF2-40B4-BE49-F238E27FC236}">
                  <a16:creationId xmlns:a16="http://schemas.microsoft.com/office/drawing/2014/main" id="{04C1995B-606F-4BB2-BE88-72FA8B687F0B}"/>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459"/>
            </a:p>
          </p:txBody>
        </p:sp>
      </p:grpSp>
    </p:spTree>
    <p:extLst>
      <p:ext uri="{BB962C8B-B14F-4D97-AF65-F5344CB8AC3E}">
        <p14:creationId xmlns:p14="http://schemas.microsoft.com/office/powerpoint/2010/main" val="24460179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full photo">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looking at a computer&#10;&#10;Description generated with very high confidence">
            <a:extLst>
              <a:ext uri="{FF2B5EF4-FFF2-40B4-BE49-F238E27FC236}">
                <a16:creationId xmlns:a16="http://schemas.microsoft.com/office/drawing/2014/main" id="{E99FAA52-096F-4798-A708-130C01158F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 y="-344"/>
            <a:ext cx="10078523" cy="7560361"/>
          </a:xfrm>
          <a:prstGeom prst="rect">
            <a:avLst/>
          </a:prstGeom>
        </p:spPr>
      </p:pic>
      <p:sp>
        <p:nvSpPr>
          <p:cNvPr id="4" name="Rectangle 3">
            <a:extLst>
              <a:ext uri="{FF2B5EF4-FFF2-40B4-BE49-F238E27FC236}">
                <a16:creationId xmlns:a16="http://schemas.microsoft.com/office/drawing/2014/main" id="{5E093253-4DD4-4BD6-A473-8344EEBDB62C}"/>
              </a:ext>
            </a:extLst>
          </p:cNvPr>
          <p:cNvSpPr/>
          <p:nvPr userDrawn="1"/>
        </p:nvSpPr>
        <p:spPr bwMode="auto">
          <a:xfrm>
            <a:off x="0" y="0"/>
            <a:ext cx="5669169" cy="7560361"/>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22578" y="2290390"/>
            <a:ext cx="5187475" cy="29718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222320" y="2297429"/>
            <a:ext cx="5188762" cy="1976565"/>
          </a:xfrm>
          <a:noFill/>
        </p:spPr>
        <p:txBody>
          <a:bodyPr lIns="146304" tIns="91440" rIns="146304" bIns="91440" anchor="t" anchorCtr="0"/>
          <a:lstStyle>
            <a:lvl1pPr>
              <a:defRPr sz="4376" spc="-81" baseline="0">
                <a:gradFill>
                  <a:gsLst>
                    <a:gs pos="8718">
                      <a:schemeClr val="tx1"/>
                    </a:gs>
                    <a:gs pos="34000">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white">
          <a:xfrm>
            <a:off x="222321" y="4273973"/>
            <a:ext cx="5187475" cy="1976565"/>
          </a:xfrm>
        </p:spPr>
        <p:txBody>
          <a:bodyPr lIns="164592" tIns="109728" rIns="164592" bIns="109728">
            <a:noAutofit/>
          </a:bodyPr>
          <a:lstStyle>
            <a:lvl1pPr marL="0" indent="0">
              <a:spcBef>
                <a:spcPts val="0"/>
              </a:spcBef>
              <a:buNone/>
              <a:defRPr sz="2593" baseline="0">
                <a:gradFill>
                  <a:gsLst>
                    <a:gs pos="8718">
                      <a:schemeClr val="tx1"/>
                    </a:gs>
                    <a:gs pos="34000">
                      <a:schemeClr val="tx1"/>
                    </a:gs>
                  </a:gsLst>
                  <a:lin ang="5400000" scaled="0"/>
                </a:gradFill>
                <a:latin typeface="+mj-lt"/>
              </a:defRPr>
            </a:lvl1pPr>
          </a:lstStyle>
          <a:p>
            <a:pPr lvl="0"/>
            <a:r>
              <a:rPr lang="en-US" dirty="0"/>
              <a:t>Speaker name</a:t>
            </a:r>
          </a:p>
        </p:txBody>
      </p:sp>
      <p:grpSp>
        <p:nvGrpSpPr>
          <p:cNvPr id="13" name="Group 12">
            <a:extLst>
              <a:ext uri="{FF2B5EF4-FFF2-40B4-BE49-F238E27FC236}">
                <a16:creationId xmlns:a16="http://schemas.microsoft.com/office/drawing/2014/main" id="{0C615BDD-D617-491D-8316-DB619C374169}"/>
              </a:ext>
            </a:extLst>
          </p:cNvPr>
          <p:cNvGrpSpPr>
            <a:grpSpLocks noChangeAspect="1"/>
          </p:cNvGrpSpPr>
          <p:nvPr userDrawn="1"/>
        </p:nvGrpSpPr>
        <p:grpSpPr bwMode="black">
          <a:xfrm>
            <a:off x="379537" y="518162"/>
            <a:ext cx="1173624" cy="336016"/>
            <a:chOff x="457200" y="1643393"/>
            <a:chExt cx="4492753" cy="964540"/>
          </a:xfrm>
        </p:grpSpPr>
        <p:pic>
          <p:nvPicPr>
            <p:cNvPr id="14" name="Picture 13">
              <a:extLst>
                <a:ext uri="{FF2B5EF4-FFF2-40B4-BE49-F238E27FC236}">
                  <a16:creationId xmlns:a16="http://schemas.microsoft.com/office/drawing/2014/main" id="{B2B97A05-3783-4CF0-8752-3D50F7C580A2}"/>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15" name="Freeform 12">
              <a:extLst>
                <a:ext uri="{FF2B5EF4-FFF2-40B4-BE49-F238E27FC236}">
                  <a16:creationId xmlns:a16="http://schemas.microsoft.com/office/drawing/2014/main" id="{532D30B5-7B5B-47DD-9E8E-EBE02DC55950}"/>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59"/>
            </a:p>
          </p:txBody>
        </p:sp>
      </p:grpSp>
    </p:spTree>
    <p:extLst>
      <p:ext uri="{BB962C8B-B14F-4D97-AF65-F5344CB8AC3E}">
        <p14:creationId xmlns:p14="http://schemas.microsoft.com/office/powerpoint/2010/main" val="4124228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pic>
        <p:nvPicPr>
          <p:cNvPr id="11" name="Picture 10" descr="A group of people looking at a computer&#10;&#10;Description generated with very high confidence">
            <a:extLst>
              <a:ext uri="{FF2B5EF4-FFF2-40B4-BE49-F238E27FC236}">
                <a16:creationId xmlns:a16="http://schemas.microsoft.com/office/drawing/2014/main" id="{EDBC23AA-1F2E-4F9E-9899-9B18F5C497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09611" y="-344"/>
            <a:ext cx="5669169" cy="7560361"/>
          </a:xfrm>
          <a:prstGeom prst="rect">
            <a:avLst/>
          </a:prstGeom>
        </p:spPr>
      </p:pic>
      <p:sp>
        <p:nvSpPr>
          <p:cNvPr id="9" name="Title 1"/>
          <p:cNvSpPr>
            <a:spLocks noGrp="1"/>
          </p:cNvSpPr>
          <p:nvPr>
            <p:ph type="title" hasCustomPrompt="1"/>
          </p:nvPr>
        </p:nvSpPr>
        <p:spPr bwMode="auto">
          <a:xfrm>
            <a:off x="222320" y="2297430"/>
            <a:ext cx="4001767" cy="1983574"/>
          </a:xfrm>
          <a:noFill/>
        </p:spPr>
        <p:txBody>
          <a:bodyPr lIns="146304" tIns="91440" rIns="146304" bIns="91440" anchor="t" anchorCtr="0"/>
          <a:lstStyle>
            <a:lvl1pPr>
              <a:defRPr sz="3890" spc="-81"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22320" y="4273973"/>
            <a:ext cx="4001767" cy="790635"/>
          </a:xfrm>
        </p:spPr>
        <p:txBody>
          <a:bodyPr lIns="164592" tIns="109728" rIns="164592" bIns="109728">
            <a:noAutofit/>
          </a:bodyPr>
          <a:lstStyle>
            <a:lvl1pPr marL="0" indent="0">
              <a:spcBef>
                <a:spcPts val="0"/>
              </a:spcBef>
              <a:buNone/>
              <a:defRPr lang="en-US" sz="2593" kern="1200" spc="0" baseline="0" dirty="0">
                <a:gradFill>
                  <a:gsLst>
                    <a:gs pos="91000">
                      <a:schemeClr val="tx1"/>
                    </a:gs>
                    <a:gs pos="0">
                      <a:schemeClr val="tx1"/>
                    </a:gs>
                  </a:gsLst>
                  <a:lin ang="5400000" scaled="0"/>
                </a:gradFill>
                <a:latin typeface="+mj-lt"/>
                <a:ea typeface="+mn-ea"/>
                <a:cs typeface="+mn-cs"/>
              </a:defRPr>
            </a:lvl1pPr>
          </a:lstStyle>
          <a:p>
            <a:pPr marL="0" marR="0" lvl="0" indent="0" algn="l" defTabSz="755894"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grpSp>
        <p:nvGrpSpPr>
          <p:cNvPr id="8" name="Group 7">
            <a:extLst>
              <a:ext uri="{FF2B5EF4-FFF2-40B4-BE49-F238E27FC236}">
                <a16:creationId xmlns:a16="http://schemas.microsoft.com/office/drawing/2014/main" id="{368BA6B5-0866-4710-96B4-92EB31B95CA9}"/>
              </a:ext>
            </a:extLst>
          </p:cNvPr>
          <p:cNvGrpSpPr>
            <a:grpSpLocks noChangeAspect="1"/>
          </p:cNvGrpSpPr>
          <p:nvPr userDrawn="1"/>
        </p:nvGrpSpPr>
        <p:grpSpPr bwMode="black">
          <a:xfrm>
            <a:off x="379537" y="518162"/>
            <a:ext cx="1173624" cy="336016"/>
            <a:chOff x="457200" y="1643393"/>
            <a:chExt cx="4492753" cy="964540"/>
          </a:xfrm>
        </p:grpSpPr>
        <p:pic>
          <p:nvPicPr>
            <p:cNvPr id="12" name="Picture 11">
              <a:extLst>
                <a:ext uri="{FF2B5EF4-FFF2-40B4-BE49-F238E27FC236}">
                  <a16:creationId xmlns:a16="http://schemas.microsoft.com/office/drawing/2014/main" id="{3C21D7DA-526C-4B71-B302-0F5A3ACC70A0}"/>
                </a:ext>
              </a:extLst>
            </p:cNvPr>
            <p:cNvPicPr>
              <a:picLocks noChangeAspect="1"/>
            </p:cNvPicPr>
            <p:nvPr/>
          </p:nvPicPr>
          <p:blipFill>
            <a:blip r:embed="rId3"/>
            <a:stretch>
              <a:fillRect/>
            </a:stretch>
          </p:blipFill>
          <p:spPr bwMode="black">
            <a:xfrm>
              <a:off x="457200" y="1643393"/>
              <a:ext cx="964540" cy="964540"/>
            </a:xfrm>
            <a:prstGeom prst="rect">
              <a:avLst/>
            </a:prstGeom>
          </p:spPr>
        </p:pic>
        <p:sp>
          <p:nvSpPr>
            <p:cNvPr id="13" name="Freeform 12">
              <a:extLst>
                <a:ext uri="{FF2B5EF4-FFF2-40B4-BE49-F238E27FC236}">
                  <a16:creationId xmlns:a16="http://schemas.microsoft.com/office/drawing/2014/main" id="{53D56FA7-8114-437C-8D9B-CB16362105BD}"/>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459"/>
            </a:p>
          </p:txBody>
        </p:sp>
      </p:grpSp>
    </p:spTree>
    <p:extLst>
      <p:ext uri="{BB962C8B-B14F-4D97-AF65-F5344CB8AC3E}">
        <p14:creationId xmlns:p14="http://schemas.microsoft.com/office/powerpoint/2010/main" val="1110832501"/>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22320" y="320887"/>
            <a:ext cx="9633883" cy="991714"/>
          </a:xfrm>
        </p:spPr>
        <p:txBody>
          <a:bodyPr/>
          <a:lstStyle/>
          <a:p>
            <a:r>
              <a:rPr lang="fr-FR"/>
              <a:t>Modifiez le style du titre</a:t>
            </a:r>
            <a:endParaRPr lang="en-US" dirty="0"/>
          </a:p>
        </p:txBody>
      </p:sp>
      <p:sp>
        <p:nvSpPr>
          <p:cNvPr id="6" name="Text Placeholder 5"/>
          <p:cNvSpPr>
            <a:spLocks noGrp="1"/>
          </p:cNvSpPr>
          <p:nvPr>
            <p:ph type="body" sz="quarter" idx="10"/>
          </p:nvPr>
        </p:nvSpPr>
        <p:spPr>
          <a:xfrm>
            <a:off x="222320" y="1310847"/>
            <a:ext cx="9633883" cy="1676421"/>
          </a:xfrm>
        </p:spPr>
        <p:txBody>
          <a:bodyPr/>
          <a:lstStyle>
            <a:lvl1pPr marL="0" indent="0">
              <a:buNone/>
              <a:defRPr>
                <a:gradFill>
                  <a:gsLst>
                    <a:gs pos="1250">
                      <a:schemeClr val="tx1"/>
                    </a:gs>
                    <a:gs pos="99000">
                      <a:schemeClr val="tx1"/>
                    </a:gs>
                  </a:gsLst>
                  <a:lin ang="5400000" scaled="0"/>
                </a:gradFill>
              </a:defRPr>
            </a:lvl1pPr>
            <a:lvl2pPr marL="0" indent="0">
              <a:buFontTx/>
              <a:buNone/>
              <a:defRPr sz="1621"/>
            </a:lvl2pPr>
            <a:lvl3pPr marL="185257" indent="0">
              <a:buNone/>
              <a:defRPr/>
            </a:lvl3pPr>
            <a:lvl4pPr marL="370515" indent="0">
              <a:buNone/>
              <a:defRPr/>
            </a:lvl4pPr>
            <a:lvl5pPr marL="555772" indent="0">
              <a:buNone/>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29454872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2320" y="1310847"/>
            <a:ext cx="9633883" cy="1731308"/>
          </a:xfrm>
        </p:spPr>
        <p:txBody>
          <a:bodyPr>
            <a:spAutoFit/>
          </a:bodyPr>
          <a:lstStyle>
            <a:lvl1pPr>
              <a:defRPr sz="3242"/>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Title 5"/>
          <p:cNvSpPr>
            <a:spLocks noGrp="1"/>
          </p:cNvSpPr>
          <p:nvPr>
            <p:ph type="title"/>
          </p:nvPr>
        </p:nvSpPr>
        <p:spPr>
          <a:xfrm>
            <a:off x="222320" y="320887"/>
            <a:ext cx="9633883" cy="991714"/>
          </a:xfrm>
        </p:spPr>
        <p:txBody>
          <a:bodyPr/>
          <a:lstStyle/>
          <a:p>
            <a:r>
              <a:rPr lang="fr-FR"/>
              <a:t>Modifiez le style du titre</a:t>
            </a:r>
            <a:endParaRPr lang="en-US" dirty="0"/>
          </a:p>
        </p:txBody>
      </p:sp>
    </p:spTree>
    <p:extLst>
      <p:ext uri="{BB962C8B-B14F-4D97-AF65-F5344CB8AC3E}">
        <p14:creationId xmlns:p14="http://schemas.microsoft.com/office/powerpoint/2010/main" val="212545493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22320" y="320887"/>
            <a:ext cx="9633883" cy="991714"/>
          </a:xfrm>
        </p:spPr>
        <p:txBody>
          <a:bodyPr/>
          <a:lstStyle/>
          <a:p>
            <a:r>
              <a:rPr lang="fr-FR"/>
              <a:t>Modifiez le style du titre</a:t>
            </a:r>
            <a:endParaRPr lang="en-US" dirty="0"/>
          </a:p>
        </p:txBody>
      </p:sp>
      <p:sp>
        <p:nvSpPr>
          <p:cNvPr id="4" name="Text Placeholder 3"/>
          <p:cNvSpPr>
            <a:spLocks noGrp="1"/>
          </p:cNvSpPr>
          <p:nvPr>
            <p:ph type="body" sz="quarter" idx="10"/>
          </p:nvPr>
        </p:nvSpPr>
        <p:spPr>
          <a:xfrm>
            <a:off x="222321" y="1310846"/>
            <a:ext cx="4446407" cy="1945661"/>
          </a:xfrm>
        </p:spPr>
        <p:txBody>
          <a:bodyPr wrap="square">
            <a:spAutoFit/>
          </a:bodyPr>
          <a:lstStyle>
            <a:lvl1pPr marL="0" indent="0">
              <a:spcBef>
                <a:spcPts val="992"/>
              </a:spcBef>
              <a:buClr>
                <a:schemeClr val="tx1"/>
              </a:buClr>
              <a:buFont typeface="Wingdings" pitchFamily="2" charset="2"/>
              <a:buNone/>
              <a:defRPr sz="2593"/>
            </a:lvl1pPr>
            <a:lvl2pPr marL="0" indent="0">
              <a:buNone/>
              <a:defRPr sz="1621"/>
            </a:lvl2pPr>
            <a:lvl3pPr marL="187830" indent="0">
              <a:buNone/>
              <a:tabLst/>
              <a:defRPr sz="1621"/>
            </a:lvl3pPr>
            <a:lvl4pPr marL="373088" indent="0">
              <a:buNone/>
              <a:defRPr/>
            </a:lvl4pPr>
            <a:lvl5pPr marL="555772" indent="0">
              <a:buNone/>
              <a:tabLs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3"/>
          <p:cNvSpPr>
            <a:spLocks noGrp="1"/>
          </p:cNvSpPr>
          <p:nvPr>
            <p:ph type="body" sz="quarter" idx="11"/>
          </p:nvPr>
        </p:nvSpPr>
        <p:spPr>
          <a:xfrm>
            <a:off x="5409796" y="1310846"/>
            <a:ext cx="4446407" cy="1945661"/>
          </a:xfrm>
        </p:spPr>
        <p:txBody>
          <a:bodyPr wrap="square">
            <a:spAutoFit/>
          </a:bodyPr>
          <a:lstStyle>
            <a:lvl1pPr marL="0" indent="0">
              <a:spcBef>
                <a:spcPts val="992"/>
              </a:spcBef>
              <a:buClr>
                <a:schemeClr val="tx1"/>
              </a:buClr>
              <a:buFont typeface="Wingdings" pitchFamily="2" charset="2"/>
              <a:buNone/>
              <a:defRPr sz="2593"/>
            </a:lvl1pPr>
            <a:lvl2pPr marL="0" indent="0">
              <a:buNone/>
              <a:defRPr sz="1621"/>
            </a:lvl2pPr>
            <a:lvl3pPr marL="187830" indent="0">
              <a:buNone/>
              <a:tabLst/>
              <a:defRPr sz="1621"/>
            </a:lvl3pPr>
            <a:lvl4pPr marL="373088" indent="0">
              <a:buNone/>
              <a:defRPr/>
            </a:lvl4pPr>
            <a:lvl5pPr marL="555772" indent="0">
              <a:buNone/>
              <a:tabLs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97161950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222320" y="320887"/>
            <a:ext cx="9633883" cy="991714"/>
          </a:xfrm>
        </p:spPr>
        <p:txBody>
          <a:bodyPr/>
          <a:lstStyle/>
          <a:p>
            <a:r>
              <a:rPr lang="fr-FR"/>
              <a:t>Modifiez le style du titre</a:t>
            </a:r>
            <a:endParaRPr lang="en-US" dirty="0"/>
          </a:p>
        </p:txBody>
      </p:sp>
      <p:sp>
        <p:nvSpPr>
          <p:cNvPr id="4" name="Text Placeholder 3"/>
          <p:cNvSpPr>
            <a:spLocks noGrp="1"/>
          </p:cNvSpPr>
          <p:nvPr>
            <p:ph type="body" sz="quarter" idx="10"/>
          </p:nvPr>
        </p:nvSpPr>
        <p:spPr>
          <a:xfrm>
            <a:off x="222321" y="1310846"/>
            <a:ext cx="4446407" cy="2000548"/>
          </a:xfrm>
        </p:spPr>
        <p:txBody>
          <a:bodyPr wrap="square">
            <a:spAutoFit/>
          </a:bodyPr>
          <a:lstStyle>
            <a:lvl1pPr marL="232859" indent="-232859">
              <a:spcBef>
                <a:spcPts val="992"/>
              </a:spcBef>
              <a:buClr>
                <a:schemeClr val="tx1"/>
              </a:buClr>
              <a:buFont typeface="Arial" pitchFamily="34" charset="0"/>
              <a:buChar char="•"/>
              <a:defRPr sz="2593"/>
            </a:lvl1pPr>
            <a:lvl2pPr marL="430457" indent="-188981">
              <a:defRPr sz="1945"/>
            </a:lvl2pPr>
            <a:lvl3pPr marL="566944" indent="-136487">
              <a:tabLst/>
              <a:defRPr sz="1621"/>
            </a:lvl3pPr>
            <a:lvl4pPr marL="713928" indent="-146985">
              <a:defRPr/>
            </a:lvl4pPr>
            <a:lvl5pPr marL="850415" indent="-136487">
              <a:tabLs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3"/>
          <p:cNvSpPr>
            <a:spLocks noGrp="1"/>
          </p:cNvSpPr>
          <p:nvPr>
            <p:ph type="body" sz="quarter" idx="11"/>
          </p:nvPr>
        </p:nvSpPr>
        <p:spPr>
          <a:xfrm>
            <a:off x="5409796" y="1310846"/>
            <a:ext cx="4446407" cy="2000548"/>
          </a:xfrm>
        </p:spPr>
        <p:txBody>
          <a:bodyPr wrap="square">
            <a:spAutoFit/>
          </a:bodyPr>
          <a:lstStyle>
            <a:lvl1pPr marL="232859" indent="-232859">
              <a:spcBef>
                <a:spcPts val="992"/>
              </a:spcBef>
              <a:buClr>
                <a:schemeClr val="tx1"/>
              </a:buClr>
              <a:buFont typeface="Arial" pitchFamily="34" charset="0"/>
              <a:buChar char="•"/>
              <a:defRPr sz="2593"/>
            </a:lvl1pPr>
            <a:lvl2pPr marL="430457" indent="-188981">
              <a:defRPr sz="1945"/>
            </a:lvl2pPr>
            <a:lvl3pPr marL="566944" indent="-136487">
              <a:tabLst/>
              <a:defRPr sz="1621"/>
            </a:lvl3pPr>
            <a:lvl4pPr marL="713928" indent="-146985">
              <a:defRPr/>
            </a:lvl4pPr>
            <a:lvl5pPr marL="850415" indent="-136487">
              <a:tabLs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11648714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22320" y="320887"/>
            <a:ext cx="9633883" cy="991714"/>
          </a:xfrm>
        </p:spPr>
        <p:txBody>
          <a:bodyPr/>
          <a:lstStyle/>
          <a:p>
            <a:r>
              <a:rPr lang="fr-FR"/>
              <a:t>Modifiez le style du titre</a:t>
            </a:r>
            <a:endParaRPr lang="en-US" dirty="0"/>
          </a:p>
        </p:txBody>
      </p:sp>
    </p:spTree>
    <p:extLst>
      <p:ext uri="{BB962C8B-B14F-4D97-AF65-F5344CB8AC3E}">
        <p14:creationId xmlns:p14="http://schemas.microsoft.com/office/powerpoint/2010/main" val="292223393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2320" y="320887"/>
            <a:ext cx="9633883" cy="991714"/>
          </a:xfrm>
        </p:spPr>
        <p:txBody>
          <a:bodyPr/>
          <a:lstStyle/>
          <a:p>
            <a:r>
              <a:rPr lang="fr-FR"/>
              <a:t>Modifiez le style du titre</a:t>
            </a:r>
            <a:endParaRPr lang="en-US" dirty="0"/>
          </a:p>
        </p:txBody>
      </p:sp>
    </p:spTree>
    <p:extLst>
      <p:ext uri="{BB962C8B-B14F-4D97-AF65-F5344CB8AC3E}">
        <p14:creationId xmlns:p14="http://schemas.microsoft.com/office/powerpoint/2010/main" val="5813167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846639" y="645092"/>
            <a:ext cx="8035513" cy="1653049"/>
          </a:xfrm>
        </p:spPr>
        <p:txBody>
          <a:bodyPr/>
          <a:lstStyle/>
          <a:p>
            <a:r>
              <a:rPr lang="fr-FR"/>
              <a:t>Modifiez le style du titre</a:t>
            </a:r>
            <a:endParaRPr lang="en-US" dirty="0"/>
          </a:p>
        </p:txBody>
      </p:sp>
      <p:sp>
        <p:nvSpPr>
          <p:cNvPr id="3" name="Content Placeholder 2"/>
          <p:cNvSpPr>
            <a:spLocks noGrp="1"/>
          </p:cNvSpPr>
          <p:nvPr>
            <p:ph sz="half" idx="1"/>
          </p:nvPr>
        </p:nvSpPr>
        <p:spPr>
          <a:xfrm>
            <a:off x="846639" y="2519892"/>
            <a:ext cx="3930825" cy="443500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951327" y="2519892"/>
            <a:ext cx="3930825" cy="443500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10F261E-CFC0-454B-B008-AD2773CF2D0F}" type="datetime1">
              <a:rPr lang="fr-FR" smtClean="0"/>
              <a:t>03/06/2019</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49355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Accent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320" y="320887"/>
            <a:ext cx="9633883" cy="991714"/>
          </a:xfrm>
        </p:spPr>
        <p:txBody>
          <a:bodyPr/>
          <a:lstStyle/>
          <a:p>
            <a:r>
              <a:rPr lang="fr-FR"/>
              <a:t>Modifiez le style du titre</a:t>
            </a:r>
            <a:endParaRPr lang="en-US" dirty="0"/>
          </a:p>
        </p:txBody>
      </p:sp>
    </p:spTree>
    <p:extLst>
      <p:ext uri="{BB962C8B-B14F-4D97-AF65-F5344CB8AC3E}">
        <p14:creationId xmlns:p14="http://schemas.microsoft.com/office/powerpoint/2010/main" val="20707188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Accent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320" y="320887"/>
            <a:ext cx="9633883" cy="991714"/>
          </a:xfrm>
        </p:spPr>
        <p:txBody>
          <a:bodyPr/>
          <a:lstStyle/>
          <a:p>
            <a:r>
              <a:rPr lang="fr-FR"/>
              <a:t>Modifiez le style du titre</a:t>
            </a:r>
            <a:endParaRPr lang="en-US" dirty="0"/>
          </a:p>
        </p:txBody>
      </p:sp>
    </p:spTree>
    <p:extLst>
      <p:ext uri="{BB962C8B-B14F-4D97-AF65-F5344CB8AC3E}">
        <p14:creationId xmlns:p14="http://schemas.microsoft.com/office/powerpoint/2010/main" val="5760794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320" y="2297429"/>
            <a:ext cx="8151747" cy="992836"/>
          </a:xfrm>
          <a:noFill/>
        </p:spPr>
        <p:txBody>
          <a:bodyPr tIns="91440" bIns="91440" anchor="t" anchorCtr="0">
            <a:spAutoFit/>
          </a:bodyPr>
          <a:lstStyle>
            <a:lvl1pPr>
              <a:defRPr sz="5835" spc="-81"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22320" y="4273979"/>
            <a:ext cx="8151747" cy="654603"/>
          </a:xfrm>
          <a:noFill/>
        </p:spPr>
        <p:txBody>
          <a:bodyPr lIns="182880" tIns="146304" rIns="182880" bIns="146304">
            <a:spAutoFit/>
          </a:bodyPr>
          <a:lstStyle>
            <a:lvl1pPr marL="0" indent="0">
              <a:spcBef>
                <a:spcPts val="0"/>
              </a:spcBef>
              <a:buNone/>
              <a:defRPr sz="2593"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31648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320" y="2297429"/>
            <a:ext cx="8151747" cy="992836"/>
          </a:xfrm>
          <a:noFill/>
        </p:spPr>
        <p:txBody>
          <a:bodyPr tIns="91440" bIns="91440" anchor="t" anchorCtr="0">
            <a:spAutoFit/>
          </a:bodyPr>
          <a:lstStyle>
            <a:lvl1pPr>
              <a:defRPr lang="en-US" sz="5835" b="0" kern="1200" cap="none" spc="-81"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4163125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578" y="2297413"/>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7333939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578" y="2297413"/>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533303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578" y="2297413"/>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317383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578" y="2297413"/>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63808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Photos">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2C77E2-7B1F-4216-9AA6-5BDF2D12B1E2}"/>
              </a:ext>
            </a:extLst>
          </p:cNvPr>
          <p:cNvGrpSpPr/>
          <p:nvPr userDrawn="1"/>
        </p:nvGrpSpPr>
        <p:grpSpPr>
          <a:xfrm>
            <a:off x="-689294" y="4022262"/>
            <a:ext cx="11457627" cy="3537414"/>
            <a:chOff x="-850517" y="3721564"/>
            <a:chExt cx="14137509" cy="3272962"/>
          </a:xfrm>
        </p:grpSpPr>
        <p:pic>
          <p:nvPicPr>
            <p:cNvPr id="10" name="Picture 9">
              <a:extLst>
                <a:ext uri="{FF2B5EF4-FFF2-40B4-BE49-F238E27FC236}">
                  <a16:creationId xmlns:a16="http://schemas.microsoft.com/office/drawing/2014/main" id="{F3D951F3-8573-4029-BD09-CB8862AC9BC1}"/>
                </a:ext>
              </a:extLst>
            </p:cNvPr>
            <p:cNvPicPr>
              <a:picLocks noChangeAspect="1"/>
            </p:cNvPicPr>
            <p:nvPr userDrawn="1"/>
          </p:nvPicPr>
          <p:blipFill rotWithShape="1">
            <a:blip r:embed="rId2"/>
            <a:srcRect l="6164" r="9818"/>
            <a:stretch/>
          </p:blipFill>
          <p:spPr>
            <a:xfrm>
              <a:off x="248704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11" name="Picture 10">
              <a:extLst>
                <a:ext uri="{FF2B5EF4-FFF2-40B4-BE49-F238E27FC236}">
                  <a16:creationId xmlns:a16="http://schemas.microsoft.com/office/drawing/2014/main" id="{2E36CAA6-E6E7-4FC4-A91F-0DC393F39731}"/>
                </a:ext>
              </a:extLst>
            </p:cNvPr>
            <p:cNvPicPr>
              <a:picLocks noChangeAspect="1"/>
            </p:cNvPicPr>
            <p:nvPr userDrawn="1"/>
          </p:nvPicPr>
          <p:blipFill rotWithShape="1">
            <a:blip r:embed="rId3"/>
            <a:srcRect l="31796" t="15626" r="552" b="3853"/>
            <a:stretch/>
          </p:blipFill>
          <p:spPr>
            <a:xfrm>
              <a:off x="582460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12" name="Picture 11">
              <a:extLst>
                <a:ext uri="{FF2B5EF4-FFF2-40B4-BE49-F238E27FC236}">
                  <a16:creationId xmlns:a16="http://schemas.microsoft.com/office/drawing/2014/main" id="{7CE4067E-65FE-4A9F-8FEF-5A3CB5438C29}"/>
                </a:ext>
              </a:extLst>
            </p:cNvPr>
            <p:cNvPicPr>
              <a:picLocks noChangeAspect="1"/>
            </p:cNvPicPr>
            <p:nvPr userDrawn="1"/>
          </p:nvPicPr>
          <p:blipFill rotWithShape="1">
            <a:blip r:embed="rId4"/>
            <a:srcRect l="6140" r="9864"/>
            <a:stretch/>
          </p:blipFill>
          <p:spPr>
            <a:xfrm>
              <a:off x="916216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13" name="Picture 12">
              <a:extLst>
                <a:ext uri="{FF2B5EF4-FFF2-40B4-BE49-F238E27FC236}">
                  <a16:creationId xmlns:a16="http://schemas.microsoft.com/office/drawing/2014/main" id="{A9733231-09BE-4221-ABD0-1E503EB0BE9D}"/>
                </a:ext>
              </a:extLst>
            </p:cNvPr>
            <p:cNvPicPr>
              <a:picLocks noChangeAspect="1"/>
            </p:cNvPicPr>
            <p:nvPr userDrawn="1"/>
          </p:nvPicPr>
          <p:blipFill rotWithShape="1">
            <a:blip r:embed="rId5"/>
            <a:srcRect l="6009" t="30068" r="52262" b="20264"/>
            <a:stretch/>
          </p:blipFill>
          <p:spPr>
            <a:xfrm>
              <a:off x="-850517" y="3721565"/>
              <a:ext cx="4124829" cy="3272961"/>
            </a:xfrm>
            <a:custGeom>
              <a:avLst/>
              <a:gdLst>
                <a:gd name="connsiteX0" fmla="*/ 838799 w 4124829"/>
                <a:gd name="connsiteY0" fmla="*/ 0 h 3272961"/>
                <a:gd name="connsiteX1" fmla="*/ 896745 w 4124829"/>
                <a:gd name="connsiteY1" fmla="*/ 0 h 3272961"/>
                <a:gd name="connsiteX2" fmla="*/ 4066883 w 4124829"/>
                <a:gd name="connsiteY2" fmla="*/ 0 h 3272961"/>
                <a:gd name="connsiteX3" fmla="*/ 4124829 w 4124829"/>
                <a:gd name="connsiteY3" fmla="*/ 0 h 3272961"/>
                <a:gd name="connsiteX4" fmla="*/ 4124829 w 4124829"/>
                <a:gd name="connsiteY4" fmla="*/ 10 h 3272961"/>
                <a:gd name="connsiteX5" fmla="*/ 3286034 w 4124829"/>
                <a:gd name="connsiteY5" fmla="*/ 3272961 h 3272961"/>
                <a:gd name="connsiteX6" fmla="*/ 3228087 w 4124829"/>
                <a:gd name="connsiteY6" fmla="*/ 3272961 h 3272961"/>
                <a:gd name="connsiteX7" fmla="*/ 57946 w 4124829"/>
                <a:gd name="connsiteY7" fmla="*/ 3272961 h 3272961"/>
                <a:gd name="connsiteX8" fmla="*/ 0 w 4124829"/>
                <a:gd name="connsiteY8" fmla="*/ 3272961 h 327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4829" h="3272961">
                  <a:moveTo>
                    <a:pt x="838799" y="0"/>
                  </a:moveTo>
                  <a:lnTo>
                    <a:pt x="896745" y="0"/>
                  </a:lnTo>
                  <a:lnTo>
                    <a:pt x="4066883" y="0"/>
                  </a:lnTo>
                  <a:lnTo>
                    <a:pt x="4124829" y="0"/>
                  </a:lnTo>
                  <a:lnTo>
                    <a:pt x="4124829" y="10"/>
                  </a:lnTo>
                  <a:lnTo>
                    <a:pt x="3286034" y="3272961"/>
                  </a:lnTo>
                  <a:lnTo>
                    <a:pt x="3228087" y="3272961"/>
                  </a:lnTo>
                  <a:lnTo>
                    <a:pt x="57946" y="3272961"/>
                  </a:lnTo>
                  <a:lnTo>
                    <a:pt x="0" y="3272961"/>
                  </a:lnTo>
                  <a:close/>
                </a:path>
              </a:pathLst>
            </a:custGeom>
          </p:spPr>
        </p:pic>
      </p:grpSp>
      <p:sp>
        <p:nvSpPr>
          <p:cNvPr id="8" name="Rectangle 7">
            <a:extLst>
              <a:ext uri="{FF2B5EF4-FFF2-40B4-BE49-F238E27FC236}">
                <a16:creationId xmlns:a16="http://schemas.microsoft.com/office/drawing/2014/main" id="{CA2BA6B2-45A2-4C60-B91E-636614CF65CD}"/>
              </a:ext>
            </a:extLst>
          </p:cNvPr>
          <p:cNvSpPr/>
          <p:nvPr userDrawn="1"/>
        </p:nvSpPr>
        <p:spPr bwMode="ltGray">
          <a:xfrm>
            <a:off x="0" y="3878664"/>
            <a:ext cx="10078523" cy="3681011"/>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1309158"/>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387216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Photos Light">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A4B1FAD-3BFF-46B5-8876-1F548D216135}"/>
              </a:ext>
            </a:extLst>
          </p:cNvPr>
          <p:cNvGrpSpPr/>
          <p:nvPr userDrawn="1"/>
        </p:nvGrpSpPr>
        <p:grpSpPr>
          <a:xfrm>
            <a:off x="-689294" y="4022262"/>
            <a:ext cx="11457627" cy="3537414"/>
            <a:chOff x="-850517" y="3721564"/>
            <a:chExt cx="14137509" cy="3272962"/>
          </a:xfrm>
        </p:grpSpPr>
        <p:pic>
          <p:nvPicPr>
            <p:cNvPr id="19" name="Picture 18">
              <a:extLst>
                <a:ext uri="{FF2B5EF4-FFF2-40B4-BE49-F238E27FC236}">
                  <a16:creationId xmlns:a16="http://schemas.microsoft.com/office/drawing/2014/main" id="{D7404006-2AB4-4D7D-AAB7-E7ED0FD37473}"/>
                </a:ext>
              </a:extLst>
            </p:cNvPr>
            <p:cNvPicPr>
              <a:picLocks noChangeAspect="1"/>
            </p:cNvPicPr>
            <p:nvPr userDrawn="1"/>
          </p:nvPicPr>
          <p:blipFill rotWithShape="1">
            <a:blip r:embed="rId2"/>
            <a:srcRect l="6164" r="9818"/>
            <a:stretch/>
          </p:blipFill>
          <p:spPr>
            <a:xfrm>
              <a:off x="248704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21" name="Picture 20">
              <a:extLst>
                <a:ext uri="{FF2B5EF4-FFF2-40B4-BE49-F238E27FC236}">
                  <a16:creationId xmlns:a16="http://schemas.microsoft.com/office/drawing/2014/main" id="{51EEC500-3715-42BC-BE58-EDFDF6CB918B}"/>
                </a:ext>
              </a:extLst>
            </p:cNvPr>
            <p:cNvPicPr>
              <a:picLocks noChangeAspect="1"/>
            </p:cNvPicPr>
            <p:nvPr userDrawn="1"/>
          </p:nvPicPr>
          <p:blipFill rotWithShape="1">
            <a:blip r:embed="rId3"/>
            <a:srcRect l="31796" t="15626" r="552" b="3853"/>
            <a:stretch/>
          </p:blipFill>
          <p:spPr>
            <a:xfrm>
              <a:off x="582460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28" name="Picture 27">
              <a:extLst>
                <a:ext uri="{FF2B5EF4-FFF2-40B4-BE49-F238E27FC236}">
                  <a16:creationId xmlns:a16="http://schemas.microsoft.com/office/drawing/2014/main" id="{052EDBEE-6FEE-4CFF-8C03-A0925C2BA9A0}"/>
                </a:ext>
              </a:extLst>
            </p:cNvPr>
            <p:cNvPicPr>
              <a:picLocks noChangeAspect="1"/>
            </p:cNvPicPr>
            <p:nvPr userDrawn="1"/>
          </p:nvPicPr>
          <p:blipFill rotWithShape="1">
            <a:blip r:embed="rId4"/>
            <a:srcRect l="6140" r="9864"/>
            <a:stretch/>
          </p:blipFill>
          <p:spPr>
            <a:xfrm>
              <a:off x="916216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13" name="Picture 12">
              <a:extLst>
                <a:ext uri="{FF2B5EF4-FFF2-40B4-BE49-F238E27FC236}">
                  <a16:creationId xmlns:a16="http://schemas.microsoft.com/office/drawing/2014/main" id="{1D6091AF-DA3A-4381-9938-E2EA81FA4981}"/>
                </a:ext>
              </a:extLst>
            </p:cNvPr>
            <p:cNvPicPr>
              <a:picLocks noChangeAspect="1"/>
            </p:cNvPicPr>
            <p:nvPr userDrawn="1"/>
          </p:nvPicPr>
          <p:blipFill rotWithShape="1">
            <a:blip r:embed="rId5"/>
            <a:srcRect l="6009" t="30068" r="52262" b="20264"/>
            <a:stretch/>
          </p:blipFill>
          <p:spPr>
            <a:xfrm>
              <a:off x="-850517" y="3721565"/>
              <a:ext cx="4124829" cy="3272961"/>
            </a:xfrm>
            <a:custGeom>
              <a:avLst/>
              <a:gdLst>
                <a:gd name="connsiteX0" fmla="*/ 838799 w 4124829"/>
                <a:gd name="connsiteY0" fmla="*/ 0 h 3272961"/>
                <a:gd name="connsiteX1" fmla="*/ 896745 w 4124829"/>
                <a:gd name="connsiteY1" fmla="*/ 0 h 3272961"/>
                <a:gd name="connsiteX2" fmla="*/ 4066883 w 4124829"/>
                <a:gd name="connsiteY2" fmla="*/ 0 h 3272961"/>
                <a:gd name="connsiteX3" fmla="*/ 4124829 w 4124829"/>
                <a:gd name="connsiteY3" fmla="*/ 0 h 3272961"/>
                <a:gd name="connsiteX4" fmla="*/ 4124829 w 4124829"/>
                <a:gd name="connsiteY4" fmla="*/ 10 h 3272961"/>
                <a:gd name="connsiteX5" fmla="*/ 3286034 w 4124829"/>
                <a:gd name="connsiteY5" fmla="*/ 3272961 h 3272961"/>
                <a:gd name="connsiteX6" fmla="*/ 3228087 w 4124829"/>
                <a:gd name="connsiteY6" fmla="*/ 3272961 h 3272961"/>
                <a:gd name="connsiteX7" fmla="*/ 57946 w 4124829"/>
                <a:gd name="connsiteY7" fmla="*/ 3272961 h 3272961"/>
                <a:gd name="connsiteX8" fmla="*/ 0 w 4124829"/>
                <a:gd name="connsiteY8" fmla="*/ 3272961 h 327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4829" h="3272961">
                  <a:moveTo>
                    <a:pt x="838799" y="0"/>
                  </a:moveTo>
                  <a:lnTo>
                    <a:pt x="896745" y="0"/>
                  </a:lnTo>
                  <a:lnTo>
                    <a:pt x="4066883" y="0"/>
                  </a:lnTo>
                  <a:lnTo>
                    <a:pt x="4124829" y="0"/>
                  </a:lnTo>
                  <a:lnTo>
                    <a:pt x="4124829" y="10"/>
                  </a:lnTo>
                  <a:lnTo>
                    <a:pt x="3286034" y="3272961"/>
                  </a:lnTo>
                  <a:lnTo>
                    <a:pt x="3228087" y="3272961"/>
                  </a:lnTo>
                  <a:lnTo>
                    <a:pt x="57946" y="3272961"/>
                  </a:lnTo>
                  <a:lnTo>
                    <a:pt x="0" y="3272961"/>
                  </a:lnTo>
                  <a:close/>
                </a:path>
              </a:pathLst>
            </a:custGeom>
          </p:spPr>
        </p:pic>
      </p:grpSp>
      <p:sp>
        <p:nvSpPr>
          <p:cNvPr id="8" name="Rectangle 7">
            <a:extLst>
              <a:ext uri="{FF2B5EF4-FFF2-40B4-BE49-F238E27FC236}">
                <a16:creationId xmlns:a16="http://schemas.microsoft.com/office/drawing/2014/main" id="{CA2BA6B2-45A2-4C60-B91E-636614CF65CD}"/>
              </a:ext>
            </a:extLst>
          </p:cNvPr>
          <p:cNvSpPr/>
          <p:nvPr userDrawn="1"/>
        </p:nvSpPr>
        <p:spPr bwMode="auto">
          <a:xfrm>
            <a:off x="0" y="3878664"/>
            <a:ext cx="10078523" cy="3681011"/>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userDrawn="1">
            <p:ph type="title" hasCustomPrompt="1"/>
          </p:nvPr>
        </p:nvSpPr>
        <p:spPr>
          <a:xfrm>
            <a:off x="222578" y="1309158"/>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695602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46639" y="645092"/>
            <a:ext cx="8035513" cy="1653049"/>
          </a:xfrm>
        </p:spPr>
        <p:txBody>
          <a:bodyPr/>
          <a:lstStyle/>
          <a:p>
            <a:r>
              <a:rPr lang="fr-FR"/>
              <a:t>Modifiez le style du titre</a:t>
            </a:r>
            <a:endParaRPr lang="en-US" dirty="0"/>
          </a:p>
        </p:txBody>
      </p:sp>
      <p:sp>
        <p:nvSpPr>
          <p:cNvPr id="3" name="Text Placeholder 2"/>
          <p:cNvSpPr>
            <a:spLocks noGrp="1"/>
          </p:cNvSpPr>
          <p:nvPr>
            <p:ph type="body" idx="1"/>
          </p:nvPr>
        </p:nvSpPr>
        <p:spPr>
          <a:xfrm>
            <a:off x="846639" y="2402645"/>
            <a:ext cx="3930825" cy="907161"/>
          </a:xfrm>
        </p:spPr>
        <p:txBody>
          <a:bodyPr lIns="137160" rIns="137160" anchor="ctr">
            <a:normAutofit/>
          </a:bodyPr>
          <a:lstStyle>
            <a:lvl1pPr marL="0" indent="0">
              <a:spcBef>
                <a:spcPts val="0"/>
              </a:spcBef>
              <a:spcAft>
                <a:spcPts val="0"/>
              </a:spcAft>
              <a:buNone/>
              <a:defRPr sz="2425" b="0" cap="none" baseline="0">
                <a:solidFill>
                  <a:schemeClr val="accent2"/>
                </a:solidFill>
                <a:latin typeface="+mn-lt"/>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Modifier les styles du texte du masque</a:t>
            </a:r>
          </a:p>
        </p:txBody>
      </p:sp>
      <p:sp>
        <p:nvSpPr>
          <p:cNvPr id="4" name="Content Placeholder 3"/>
          <p:cNvSpPr>
            <a:spLocks noGrp="1"/>
          </p:cNvSpPr>
          <p:nvPr>
            <p:ph sz="half" idx="2"/>
          </p:nvPr>
        </p:nvSpPr>
        <p:spPr>
          <a:xfrm>
            <a:off x="846639" y="3271437"/>
            <a:ext cx="3930825" cy="368346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951327" y="2402645"/>
            <a:ext cx="3930825" cy="907161"/>
          </a:xfrm>
        </p:spPr>
        <p:txBody>
          <a:bodyPr lIns="137160" rIns="137160" anchor="ctr">
            <a:normAutofit/>
          </a:bodyPr>
          <a:lstStyle>
            <a:lvl1pPr marL="0" indent="0">
              <a:spcBef>
                <a:spcPts val="0"/>
              </a:spcBef>
              <a:spcAft>
                <a:spcPts val="0"/>
              </a:spcAft>
              <a:buNone/>
              <a:defRPr lang="en-US" sz="2425" b="0" kern="1200" cap="none" baseline="0" dirty="0">
                <a:solidFill>
                  <a:schemeClr val="accent2"/>
                </a:solidFill>
                <a:latin typeface="+mn-lt"/>
                <a:ea typeface="+mn-ea"/>
                <a:cs typeface="+mn-cs"/>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marL="0" lvl="0" indent="0" algn="l" defTabSz="1007943" rtl="0" eaLnBrk="1" latinLnBrk="0" hangingPunct="1">
              <a:lnSpc>
                <a:spcPct val="90000"/>
              </a:lnSpc>
              <a:spcBef>
                <a:spcPts val="1984"/>
              </a:spcBef>
              <a:buNone/>
            </a:pPr>
            <a:r>
              <a:rPr lang="fr-FR"/>
              <a:t>Modifier les styles du texte du masque</a:t>
            </a:r>
          </a:p>
        </p:txBody>
      </p:sp>
      <p:sp>
        <p:nvSpPr>
          <p:cNvPr id="6" name="Content Placeholder 5"/>
          <p:cNvSpPr>
            <a:spLocks noGrp="1"/>
          </p:cNvSpPr>
          <p:nvPr>
            <p:ph sz="quarter" idx="4"/>
          </p:nvPr>
        </p:nvSpPr>
        <p:spPr>
          <a:xfrm>
            <a:off x="4951327" y="3271437"/>
            <a:ext cx="3930825" cy="368346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C41BC9D-58C5-4D16-9C51-05E068DC65DA}" type="datetime1">
              <a:rPr lang="fr-FR" smtClean="0"/>
              <a:t>03/06/2019</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1741154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Photos Dark">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770AF40-C8DC-4CDF-B439-0729A459BDA6}"/>
              </a:ext>
            </a:extLst>
          </p:cNvPr>
          <p:cNvGrpSpPr/>
          <p:nvPr userDrawn="1"/>
        </p:nvGrpSpPr>
        <p:grpSpPr>
          <a:xfrm>
            <a:off x="-689294" y="4022262"/>
            <a:ext cx="11457627" cy="3537414"/>
            <a:chOff x="-850517" y="3721564"/>
            <a:chExt cx="14137509" cy="3272962"/>
          </a:xfrm>
        </p:grpSpPr>
        <p:pic>
          <p:nvPicPr>
            <p:cNvPr id="13" name="Picture 12">
              <a:extLst>
                <a:ext uri="{FF2B5EF4-FFF2-40B4-BE49-F238E27FC236}">
                  <a16:creationId xmlns:a16="http://schemas.microsoft.com/office/drawing/2014/main" id="{6F3711CF-D170-4B46-9676-A25DC73CFB8A}"/>
                </a:ext>
              </a:extLst>
            </p:cNvPr>
            <p:cNvPicPr>
              <a:picLocks noChangeAspect="1"/>
            </p:cNvPicPr>
            <p:nvPr userDrawn="1"/>
          </p:nvPicPr>
          <p:blipFill rotWithShape="1">
            <a:blip r:embed="rId2"/>
            <a:srcRect l="6164" r="9818"/>
            <a:stretch/>
          </p:blipFill>
          <p:spPr>
            <a:xfrm>
              <a:off x="248704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19" name="Picture 18">
              <a:extLst>
                <a:ext uri="{FF2B5EF4-FFF2-40B4-BE49-F238E27FC236}">
                  <a16:creationId xmlns:a16="http://schemas.microsoft.com/office/drawing/2014/main" id="{B686635D-DFDB-4342-9B92-9FF356ED4318}"/>
                </a:ext>
              </a:extLst>
            </p:cNvPr>
            <p:cNvPicPr>
              <a:picLocks noChangeAspect="1"/>
            </p:cNvPicPr>
            <p:nvPr userDrawn="1"/>
          </p:nvPicPr>
          <p:blipFill rotWithShape="1">
            <a:blip r:embed="rId3"/>
            <a:srcRect l="31796" t="15626" r="552" b="3853"/>
            <a:stretch/>
          </p:blipFill>
          <p:spPr>
            <a:xfrm>
              <a:off x="582460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20" name="Picture 19">
              <a:extLst>
                <a:ext uri="{FF2B5EF4-FFF2-40B4-BE49-F238E27FC236}">
                  <a16:creationId xmlns:a16="http://schemas.microsoft.com/office/drawing/2014/main" id="{180A825C-F07A-4798-89EE-2E57C03B465C}"/>
                </a:ext>
              </a:extLst>
            </p:cNvPr>
            <p:cNvPicPr>
              <a:picLocks noChangeAspect="1"/>
            </p:cNvPicPr>
            <p:nvPr userDrawn="1"/>
          </p:nvPicPr>
          <p:blipFill rotWithShape="1">
            <a:blip r:embed="rId4"/>
            <a:srcRect l="6140" r="9864"/>
            <a:stretch/>
          </p:blipFill>
          <p:spPr>
            <a:xfrm>
              <a:off x="916216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21" name="Picture 20">
              <a:extLst>
                <a:ext uri="{FF2B5EF4-FFF2-40B4-BE49-F238E27FC236}">
                  <a16:creationId xmlns:a16="http://schemas.microsoft.com/office/drawing/2014/main" id="{CDDC7944-E7DA-4E63-B336-43585527E03A}"/>
                </a:ext>
              </a:extLst>
            </p:cNvPr>
            <p:cNvPicPr>
              <a:picLocks noChangeAspect="1"/>
            </p:cNvPicPr>
            <p:nvPr userDrawn="1"/>
          </p:nvPicPr>
          <p:blipFill rotWithShape="1">
            <a:blip r:embed="rId5"/>
            <a:srcRect l="6009" t="30068" r="52262" b="20264"/>
            <a:stretch/>
          </p:blipFill>
          <p:spPr>
            <a:xfrm>
              <a:off x="-850517" y="3721565"/>
              <a:ext cx="4124829" cy="3272961"/>
            </a:xfrm>
            <a:custGeom>
              <a:avLst/>
              <a:gdLst>
                <a:gd name="connsiteX0" fmla="*/ 838799 w 4124829"/>
                <a:gd name="connsiteY0" fmla="*/ 0 h 3272961"/>
                <a:gd name="connsiteX1" fmla="*/ 896745 w 4124829"/>
                <a:gd name="connsiteY1" fmla="*/ 0 h 3272961"/>
                <a:gd name="connsiteX2" fmla="*/ 4066883 w 4124829"/>
                <a:gd name="connsiteY2" fmla="*/ 0 h 3272961"/>
                <a:gd name="connsiteX3" fmla="*/ 4124829 w 4124829"/>
                <a:gd name="connsiteY3" fmla="*/ 0 h 3272961"/>
                <a:gd name="connsiteX4" fmla="*/ 4124829 w 4124829"/>
                <a:gd name="connsiteY4" fmla="*/ 10 h 3272961"/>
                <a:gd name="connsiteX5" fmla="*/ 3286034 w 4124829"/>
                <a:gd name="connsiteY5" fmla="*/ 3272961 h 3272961"/>
                <a:gd name="connsiteX6" fmla="*/ 3228087 w 4124829"/>
                <a:gd name="connsiteY6" fmla="*/ 3272961 h 3272961"/>
                <a:gd name="connsiteX7" fmla="*/ 57946 w 4124829"/>
                <a:gd name="connsiteY7" fmla="*/ 3272961 h 3272961"/>
                <a:gd name="connsiteX8" fmla="*/ 0 w 4124829"/>
                <a:gd name="connsiteY8" fmla="*/ 3272961 h 327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4829" h="3272961">
                  <a:moveTo>
                    <a:pt x="838799" y="0"/>
                  </a:moveTo>
                  <a:lnTo>
                    <a:pt x="896745" y="0"/>
                  </a:lnTo>
                  <a:lnTo>
                    <a:pt x="4066883" y="0"/>
                  </a:lnTo>
                  <a:lnTo>
                    <a:pt x="4124829" y="0"/>
                  </a:lnTo>
                  <a:lnTo>
                    <a:pt x="4124829" y="10"/>
                  </a:lnTo>
                  <a:lnTo>
                    <a:pt x="3286034" y="3272961"/>
                  </a:lnTo>
                  <a:lnTo>
                    <a:pt x="3228087" y="3272961"/>
                  </a:lnTo>
                  <a:lnTo>
                    <a:pt x="57946" y="3272961"/>
                  </a:lnTo>
                  <a:lnTo>
                    <a:pt x="0" y="3272961"/>
                  </a:lnTo>
                  <a:close/>
                </a:path>
              </a:pathLst>
            </a:custGeom>
          </p:spPr>
        </p:pic>
      </p:grpSp>
      <p:sp>
        <p:nvSpPr>
          <p:cNvPr id="8" name="Rectangle 7">
            <a:extLst>
              <a:ext uri="{FF2B5EF4-FFF2-40B4-BE49-F238E27FC236}">
                <a16:creationId xmlns:a16="http://schemas.microsoft.com/office/drawing/2014/main" id="{CA2BA6B2-45A2-4C60-B91E-636614CF65CD}"/>
              </a:ext>
            </a:extLst>
          </p:cNvPr>
          <p:cNvSpPr/>
          <p:nvPr userDrawn="1"/>
        </p:nvSpPr>
        <p:spPr bwMode="white">
          <a:xfrm>
            <a:off x="0" y="3878664"/>
            <a:ext cx="10078523" cy="3681011"/>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1309158"/>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3125593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Photos Accent 1">
    <p:bg>
      <p:bgPr>
        <a:solidFill>
          <a:schemeClr val="accent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8B9701-C8C1-4098-B2AA-385B9DAB385E}"/>
              </a:ext>
            </a:extLst>
          </p:cNvPr>
          <p:cNvGrpSpPr/>
          <p:nvPr userDrawn="1"/>
        </p:nvGrpSpPr>
        <p:grpSpPr>
          <a:xfrm>
            <a:off x="-689294" y="4022262"/>
            <a:ext cx="11457627" cy="3537414"/>
            <a:chOff x="-850517" y="3721564"/>
            <a:chExt cx="14137509" cy="3272962"/>
          </a:xfrm>
        </p:grpSpPr>
        <p:pic>
          <p:nvPicPr>
            <p:cNvPr id="18" name="Picture 17">
              <a:extLst>
                <a:ext uri="{FF2B5EF4-FFF2-40B4-BE49-F238E27FC236}">
                  <a16:creationId xmlns:a16="http://schemas.microsoft.com/office/drawing/2014/main" id="{8BFFE1FB-4546-49B8-B7D9-F2D40F182009}"/>
                </a:ext>
              </a:extLst>
            </p:cNvPr>
            <p:cNvPicPr>
              <a:picLocks noChangeAspect="1"/>
            </p:cNvPicPr>
            <p:nvPr userDrawn="1"/>
          </p:nvPicPr>
          <p:blipFill rotWithShape="1">
            <a:blip r:embed="rId2"/>
            <a:srcRect l="6164" r="9818"/>
            <a:stretch/>
          </p:blipFill>
          <p:spPr>
            <a:xfrm>
              <a:off x="248704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19" name="Picture 18">
              <a:extLst>
                <a:ext uri="{FF2B5EF4-FFF2-40B4-BE49-F238E27FC236}">
                  <a16:creationId xmlns:a16="http://schemas.microsoft.com/office/drawing/2014/main" id="{53728705-8464-40D7-BE53-6969FA6461D6}"/>
                </a:ext>
              </a:extLst>
            </p:cNvPr>
            <p:cNvPicPr>
              <a:picLocks noChangeAspect="1"/>
            </p:cNvPicPr>
            <p:nvPr userDrawn="1"/>
          </p:nvPicPr>
          <p:blipFill rotWithShape="1">
            <a:blip r:embed="rId3"/>
            <a:srcRect l="31796" t="15626" r="552" b="3853"/>
            <a:stretch/>
          </p:blipFill>
          <p:spPr>
            <a:xfrm>
              <a:off x="582460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20" name="Picture 19">
              <a:extLst>
                <a:ext uri="{FF2B5EF4-FFF2-40B4-BE49-F238E27FC236}">
                  <a16:creationId xmlns:a16="http://schemas.microsoft.com/office/drawing/2014/main" id="{85FFD467-BA76-4997-A5BF-1A18A6E8C320}"/>
                </a:ext>
              </a:extLst>
            </p:cNvPr>
            <p:cNvPicPr>
              <a:picLocks noChangeAspect="1"/>
            </p:cNvPicPr>
            <p:nvPr userDrawn="1"/>
          </p:nvPicPr>
          <p:blipFill rotWithShape="1">
            <a:blip r:embed="rId4"/>
            <a:srcRect l="6140" r="9864"/>
            <a:stretch/>
          </p:blipFill>
          <p:spPr>
            <a:xfrm>
              <a:off x="9162163" y="3721564"/>
              <a:ext cx="4124829" cy="3272961"/>
            </a:xfrm>
            <a:custGeom>
              <a:avLst/>
              <a:gdLst>
                <a:gd name="connsiteX0" fmla="*/ 855354 w 4206240"/>
                <a:gd name="connsiteY0" fmla="*/ 0 h 3337560"/>
                <a:gd name="connsiteX1" fmla="*/ 914444 w 4206240"/>
                <a:gd name="connsiteY1" fmla="*/ 0 h 3337560"/>
                <a:gd name="connsiteX2" fmla="*/ 4147150 w 4206240"/>
                <a:gd name="connsiteY2" fmla="*/ 0 h 3337560"/>
                <a:gd name="connsiteX3" fmla="*/ 4206240 w 4206240"/>
                <a:gd name="connsiteY3" fmla="*/ 0 h 3337560"/>
                <a:gd name="connsiteX4" fmla="*/ 4206240 w 4206240"/>
                <a:gd name="connsiteY4" fmla="*/ 10 h 3337560"/>
                <a:gd name="connsiteX5" fmla="*/ 3350889 w 4206240"/>
                <a:gd name="connsiteY5" fmla="*/ 3337560 h 3337560"/>
                <a:gd name="connsiteX6" fmla="*/ 3291799 w 4206240"/>
                <a:gd name="connsiteY6" fmla="*/ 3337560 h 3337560"/>
                <a:gd name="connsiteX7" fmla="*/ 59090 w 4206240"/>
                <a:gd name="connsiteY7" fmla="*/ 3337560 h 3337560"/>
                <a:gd name="connsiteX8" fmla="*/ 0 w 4206240"/>
                <a:gd name="connsiteY8" fmla="*/ 3337560 h 3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3337560">
                  <a:moveTo>
                    <a:pt x="855354" y="0"/>
                  </a:moveTo>
                  <a:lnTo>
                    <a:pt x="914444" y="0"/>
                  </a:lnTo>
                  <a:lnTo>
                    <a:pt x="4147150" y="0"/>
                  </a:lnTo>
                  <a:lnTo>
                    <a:pt x="4206240" y="0"/>
                  </a:lnTo>
                  <a:lnTo>
                    <a:pt x="4206240" y="10"/>
                  </a:lnTo>
                  <a:lnTo>
                    <a:pt x="3350889" y="3337560"/>
                  </a:lnTo>
                  <a:lnTo>
                    <a:pt x="3291799" y="3337560"/>
                  </a:lnTo>
                  <a:lnTo>
                    <a:pt x="59090" y="3337560"/>
                  </a:lnTo>
                  <a:lnTo>
                    <a:pt x="0" y="3337560"/>
                  </a:lnTo>
                  <a:close/>
                </a:path>
              </a:pathLst>
            </a:custGeom>
          </p:spPr>
        </p:pic>
        <p:pic>
          <p:nvPicPr>
            <p:cNvPr id="21" name="Picture 20">
              <a:extLst>
                <a:ext uri="{FF2B5EF4-FFF2-40B4-BE49-F238E27FC236}">
                  <a16:creationId xmlns:a16="http://schemas.microsoft.com/office/drawing/2014/main" id="{72841244-7757-4158-988F-0647F7745DED}"/>
                </a:ext>
              </a:extLst>
            </p:cNvPr>
            <p:cNvPicPr>
              <a:picLocks noChangeAspect="1"/>
            </p:cNvPicPr>
            <p:nvPr userDrawn="1"/>
          </p:nvPicPr>
          <p:blipFill rotWithShape="1">
            <a:blip r:embed="rId5"/>
            <a:srcRect l="6009" t="30068" r="52262" b="20264"/>
            <a:stretch/>
          </p:blipFill>
          <p:spPr>
            <a:xfrm>
              <a:off x="-850517" y="3721565"/>
              <a:ext cx="4124829" cy="3272961"/>
            </a:xfrm>
            <a:custGeom>
              <a:avLst/>
              <a:gdLst>
                <a:gd name="connsiteX0" fmla="*/ 838799 w 4124829"/>
                <a:gd name="connsiteY0" fmla="*/ 0 h 3272961"/>
                <a:gd name="connsiteX1" fmla="*/ 896745 w 4124829"/>
                <a:gd name="connsiteY1" fmla="*/ 0 h 3272961"/>
                <a:gd name="connsiteX2" fmla="*/ 4066883 w 4124829"/>
                <a:gd name="connsiteY2" fmla="*/ 0 h 3272961"/>
                <a:gd name="connsiteX3" fmla="*/ 4124829 w 4124829"/>
                <a:gd name="connsiteY3" fmla="*/ 0 h 3272961"/>
                <a:gd name="connsiteX4" fmla="*/ 4124829 w 4124829"/>
                <a:gd name="connsiteY4" fmla="*/ 10 h 3272961"/>
                <a:gd name="connsiteX5" fmla="*/ 3286034 w 4124829"/>
                <a:gd name="connsiteY5" fmla="*/ 3272961 h 3272961"/>
                <a:gd name="connsiteX6" fmla="*/ 3228087 w 4124829"/>
                <a:gd name="connsiteY6" fmla="*/ 3272961 h 3272961"/>
                <a:gd name="connsiteX7" fmla="*/ 57946 w 4124829"/>
                <a:gd name="connsiteY7" fmla="*/ 3272961 h 3272961"/>
                <a:gd name="connsiteX8" fmla="*/ 0 w 4124829"/>
                <a:gd name="connsiteY8" fmla="*/ 3272961 h 327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4829" h="3272961">
                  <a:moveTo>
                    <a:pt x="838799" y="0"/>
                  </a:moveTo>
                  <a:lnTo>
                    <a:pt x="896745" y="0"/>
                  </a:lnTo>
                  <a:lnTo>
                    <a:pt x="4066883" y="0"/>
                  </a:lnTo>
                  <a:lnTo>
                    <a:pt x="4124829" y="0"/>
                  </a:lnTo>
                  <a:lnTo>
                    <a:pt x="4124829" y="10"/>
                  </a:lnTo>
                  <a:lnTo>
                    <a:pt x="3286034" y="3272961"/>
                  </a:lnTo>
                  <a:lnTo>
                    <a:pt x="3228087" y="3272961"/>
                  </a:lnTo>
                  <a:lnTo>
                    <a:pt x="57946" y="3272961"/>
                  </a:lnTo>
                  <a:lnTo>
                    <a:pt x="0" y="3272961"/>
                  </a:lnTo>
                  <a:close/>
                </a:path>
              </a:pathLst>
            </a:custGeom>
          </p:spPr>
        </p:pic>
      </p:grpSp>
      <p:sp>
        <p:nvSpPr>
          <p:cNvPr id="8" name="Rectangle 7">
            <a:extLst>
              <a:ext uri="{FF2B5EF4-FFF2-40B4-BE49-F238E27FC236}">
                <a16:creationId xmlns:a16="http://schemas.microsoft.com/office/drawing/2014/main" id="{CA2BA6B2-45A2-4C60-B91E-636614CF65CD}"/>
              </a:ext>
            </a:extLst>
          </p:cNvPr>
          <p:cNvSpPr/>
          <p:nvPr userDrawn="1"/>
        </p:nvSpPr>
        <p:spPr bwMode="white">
          <a:xfrm>
            <a:off x="0" y="3878664"/>
            <a:ext cx="10078523" cy="3681011"/>
          </a:xfrm>
          <a:prstGeom prst="rect">
            <a:avLst/>
          </a:prstGeom>
          <a:solidFill>
            <a:schemeClr val="accent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1309158"/>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271425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Full Bleed Photo">
    <p:bg>
      <p:bgRef idx="1001">
        <a:schemeClr val="bg2"/>
      </p:bgRef>
    </p:bg>
    <p:spTree>
      <p:nvGrpSpPr>
        <p:cNvPr id="1" name=""/>
        <p:cNvGrpSpPr/>
        <p:nvPr/>
      </p:nvGrpSpPr>
      <p:grpSpPr>
        <a:xfrm>
          <a:off x="0" y="0"/>
          <a:ext cx="0" cy="0"/>
          <a:chOff x="0" y="0"/>
          <a:chExt cx="0" cy="0"/>
        </a:xfrm>
      </p:grpSpPr>
      <p:pic>
        <p:nvPicPr>
          <p:cNvPr id="4" name="Picture 3" descr="A person sitting at a table&#10;&#10;Description generated with very high confidence">
            <a:extLst>
              <a:ext uri="{FF2B5EF4-FFF2-40B4-BE49-F238E27FC236}">
                <a16:creationId xmlns:a16="http://schemas.microsoft.com/office/drawing/2014/main" id="{3C1E6FE3-FAE2-48A0-827E-2916D0F5BC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 y="-344"/>
            <a:ext cx="10078523" cy="7560361"/>
          </a:xfrm>
          <a:prstGeom prst="rect">
            <a:avLst/>
          </a:prstGeom>
        </p:spPr>
      </p:pic>
      <p:sp>
        <p:nvSpPr>
          <p:cNvPr id="8" name="Rectangle 7">
            <a:extLst>
              <a:ext uri="{FF2B5EF4-FFF2-40B4-BE49-F238E27FC236}">
                <a16:creationId xmlns:a16="http://schemas.microsoft.com/office/drawing/2014/main" id="{CA2BA6B2-45A2-4C60-B91E-636614CF65CD}"/>
              </a:ext>
            </a:extLst>
          </p:cNvPr>
          <p:cNvSpPr/>
          <p:nvPr userDrawn="1"/>
        </p:nvSpPr>
        <p:spPr bwMode="white">
          <a:xfrm>
            <a:off x="0" y="1"/>
            <a:ext cx="10106056" cy="7559675"/>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2933824"/>
            <a:ext cx="9633883" cy="992836"/>
          </a:xfrm>
          <a:noFill/>
        </p:spPr>
        <p:txBody>
          <a:bodyPr tIns="91440" bIns="91440" anchor="ctr"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603076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Full Bleed Photo Dar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513E0F-83B1-423B-9A25-A309EEBBBF3A}"/>
              </a:ext>
            </a:extLst>
          </p:cNvPr>
          <p:cNvPicPr>
            <a:picLocks noChangeAspect="1"/>
          </p:cNvPicPr>
          <p:nvPr userDrawn="1"/>
        </p:nvPicPr>
        <p:blipFill rotWithShape="1">
          <a:blip r:embed="rId2"/>
          <a:srcRect t="15533" b="92"/>
          <a:stretch/>
        </p:blipFill>
        <p:spPr>
          <a:xfrm>
            <a:off x="0" y="-1"/>
            <a:ext cx="10078523" cy="7560361"/>
          </a:xfrm>
          <a:prstGeom prst="rect">
            <a:avLst/>
          </a:prstGeom>
        </p:spPr>
      </p:pic>
      <p:sp>
        <p:nvSpPr>
          <p:cNvPr id="8" name="Rectangle 7">
            <a:extLst>
              <a:ext uri="{FF2B5EF4-FFF2-40B4-BE49-F238E27FC236}">
                <a16:creationId xmlns:a16="http://schemas.microsoft.com/office/drawing/2014/main" id="{CA2BA6B2-45A2-4C60-B91E-636614CF65CD}"/>
              </a:ext>
            </a:extLst>
          </p:cNvPr>
          <p:cNvSpPr/>
          <p:nvPr userDrawn="1"/>
        </p:nvSpPr>
        <p:spPr bwMode="white">
          <a:xfrm>
            <a:off x="0" y="1"/>
            <a:ext cx="10078523" cy="7559675"/>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2791565"/>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75641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Full Bleed Photo Accent 1">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table, indoor, person&#10;&#10;Description generated with very high confidence">
            <a:extLst>
              <a:ext uri="{FF2B5EF4-FFF2-40B4-BE49-F238E27FC236}">
                <a16:creationId xmlns:a16="http://schemas.microsoft.com/office/drawing/2014/main" id="{51309A6E-424E-40F9-8BDB-7673B4DB0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 y="-344"/>
            <a:ext cx="10078523" cy="7560361"/>
          </a:xfrm>
          <a:prstGeom prst="rect">
            <a:avLst/>
          </a:prstGeom>
        </p:spPr>
      </p:pic>
      <p:sp>
        <p:nvSpPr>
          <p:cNvPr id="8" name="Rectangle 7">
            <a:extLst>
              <a:ext uri="{FF2B5EF4-FFF2-40B4-BE49-F238E27FC236}">
                <a16:creationId xmlns:a16="http://schemas.microsoft.com/office/drawing/2014/main" id="{CA2BA6B2-45A2-4C60-B91E-636614CF65CD}"/>
              </a:ext>
            </a:extLst>
          </p:cNvPr>
          <p:cNvSpPr/>
          <p:nvPr userDrawn="1"/>
        </p:nvSpPr>
        <p:spPr bwMode="white">
          <a:xfrm>
            <a:off x="0" y="1"/>
            <a:ext cx="10078523" cy="7559675"/>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2791565"/>
            <a:ext cx="9633883" cy="992836"/>
          </a:xfrm>
          <a:noFill/>
        </p:spPr>
        <p:txBody>
          <a:bodyPr tIns="91440" bIns="91440" anchor="t" anchorCtr="0">
            <a:spAutoFit/>
          </a:bodyPr>
          <a:lstStyle>
            <a:lvl1pPr>
              <a:defRPr sz="5835"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647017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plit Horizon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7CC6A5-1910-4B44-9E99-191A5E68E6E2}"/>
              </a:ext>
            </a:extLst>
          </p:cNvPr>
          <p:cNvSpPr/>
          <p:nvPr userDrawn="1"/>
        </p:nvSpPr>
        <p:spPr bwMode="auto">
          <a:xfrm>
            <a:off x="0" y="3285697"/>
            <a:ext cx="10078523" cy="427397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1626649"/>
            <a:ext cx="9633883" cy="858055"/>
          </a:xfrm>
          <a:noFill/>
        </p:spPr>
        <p:txBody>
          <a:bodyPr wrap="square" tIns="91440" bIns="91440" anchor="ctr"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
        <p:nvSpPr>
          <p:cNvPr id="5" name="Text Placeholder 4">
            <a:extLst>
              <a:ext uri="{FF2B5EF4-FFF2-40B4-BE49-F238E27FC236}">
                <a16:creationId xmlns:a16="http://schemas.microsoft.com/office/drawing/2014/main" id="{BA40FF01-68D3-4BD3-8E3A-C9EB35358221}"/>
              </a:ext>
            </a:extLst>
          </p:cNvPr>
          <p:cNvSpPr>
            <a:spLocks noGrp="1"/>
          </p:cNvSpPr>
          <p:nvPr>
            <p:ph type="body" sz="quarter" idx="10" hasCustomPrompt="1"/>
          </p:nvPr>
        </p:nvSpPr>
        <p:spPr>
          <a:xfrm>
            <a:off x="222578" y="3582182"/>
            <a:ext cx="9633883" cy="1504386"/>
          </a:xfrm>
        </p:spPr>
        <p:txBody>
          <a:bodyPr/>
          <a:lstStyle>
            <a:lvl1pPr marL="0" indent="0">
              <a:spcBef>
                <a:spcPts val="972"/>
              </a:spcBef>
              <a:buNone/>
              <a:defRPr sz="2593">
                <a:latin typeface="+mn-lt"/>
              </a:defRPr>
            </a:lvl1pPr>
            <a:lvl2pPr marL="0" indent="0">
              <a:buNone/>
              <a:defRPr sz="1621"/>
            </a:lvl2pPr>
            <a:lvl3pPr marL="141516" indent="-141516">
              <a:buFont typeface="Arial" panose="020B0604020202020204" pitchFamily="34" charset="0"/>
              <a:buChar char="•"/>
              <a:defRPr sz="1459"/>
            </a:lvl3pPr>
            <a:lvl4pPr marL="277886" indent="-136370">
              <a:buFont typeface="Arial" panose="020B0604020202020204" pitchFamily="34" charset="0"/>
              <a:buChar char="•"/>
              <a:defRPr sz="1297"/>
            </a:lvl4pPr>
            <a:lvl5pPr marL="418116" indent="-136370">
              <a:buFont typeface="Arial" panose="020B0604020202020204" pitchFamily="34" charset="0"/>
              <a:buChar char="•"/>
              <a:defRPr sz="1297"/>
            </a:lvl5pPr>
          </a:lstStyle>
          <a:p>
            <a:pPr lvl="0"/>
            <a:r>
              <a:rPr lang="en-US" dirty="0"/>
              <a:t>Description text</a:t>
            </a:r>
          </a:p>
          <a:p>
            <a:pPr lvl="1"/>
            <a:r>
              <a:rPr lang="en-US" dirty="0"/>
              <a:t>Second level description</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773470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plit Horizontal Ligh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7CC6A5-1910-4B44-9E99-191A5E68E6E2}"/>
              </a:ext>
            </a:extLst>
          </p:cNvPr>
          <p:cNvSpPr/>
          <p:nvPr userDrawn="1"/>
        </p:nvSpPr>
        <p:spPr bwMode="gray">
          <a:xfrm>
            <a:off x="0" y="3285697"/>
            <a:ext cx="10078523" cy="427397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1626649"/>
            <a:ext cx="9633883" cy="858055"/>
          </a:xfrm>
          <a:noFill/>
        </p:spPr>
        <p:txBody>
          <a:bodyPr wrap="square" tIns="91440" bIns="91440" anchor="ctr"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
        <p:nvSpPr>
          <p:cNvPr id="5" name="Text Placeholder 4">
            <a:extLst>
              <a:ext uri="{FF2B5EF4-FFF2-40B4-BE49-F238E27FC236}">
                <a16:creationId xmlns:a16="http://schemas.microsoft.com/office/drawing/2014/main" id="{BA40FF01-68D3-4BD3-8E3A-C9EB35358221}"/>
              </a:ext>
            </a:extLst>
          </p:cNvPr>
          <p:cNvSpPr>
            <a:spLocks noGrp="1"/>
          </p:cNvSpPr>
          <p:nvPr>
            <p:ph type="body" sz="quarter" idx="10" hasCustomPrompt="1"/>
          </p:nvPr>
        </p:nvSpPr>
        <p:spPr>
          <a:xfrm>
            <a:off x="222578" y="3582182"/>
            <a:ext cx="9633883" cy="1504386"/>
          </a:xfrm>
        </p:spPr>
        <p:txBody>
          <a:bodyPr/>
          <a:lstStyle>
            <a:lvl1pPr marL="0" indent="0">
              <a:spcBef>
                <a:spcPts val="972"/>
              </a:spcBef>
              <a:buNone/>
              <a:defRPr sz="2593">
                <a:latin typeface="+mn-lt"/>
              </a:defRPr>
            </a:lvl1pPr>
            <a:lvl2pPr marL="0" indent="0">
              <a:buNone/>
              <a:defRPr sz="1621"/>
            </a:lvl2pPr>
            <a:lvl3pPr marL="141516" indent="-141516">
              <a:buFont typeface="Arial" panose="020B0604020202020204" pitchFamily="34" charset="0"/>
              <a:buChar char="•"/>
              <a:defRPr sz="1459"/>
            </a:lvl3pPr>
            <a:lvl4pPr marL="277886" indent="-136370">
              <a:buFont typeface="Arial" panose="020B0604020202020204" pitchFamily="34" charset="0"/>
              <a:buChar char="•"/>
              <a:defRPr sz="1297"/>
            </a:lvl4pPr>
            <a:lvl5pPr marL="418116" indent="-136370">
              <a:buFont typeface="Arial" panose="020B0604020202020204" pitchFamily="34" charset="0"/>
              <a:buChar char="•"/>
              <a:defRPr sz="1297"/>
            </a:lvl5pPr>
          </a:lstStyle>
          <a:p>
            <a:pPr lvl="0"/>
            <a:r>
              <a:rPr lang="en-US" dirty="0"/>
              <a:t>Description text</a:t>
            </a:r>
          </a:p>
          <a:p>
            <a:pPr lvl="1"/>
            <a:r>
              <a:rPr lang="en-US" dirty="0"/>
              <a:t>Second level description</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45883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plit Horizontal Accent 1">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7CC6A5-1910-4B44-9E99-191A5E68E6E2}"/>
              </a:ext>
            </a:extLst>
          </p:cNvPr>
          <p:cNvSpPr/>
          <p:nvPr userDrawn="1"/>
        </p:nvSpPr>
        <p:spPr bwMode="ltGray">
          <a:xfrm>
            <a:off x="0" y="0"/>
            <a:ext cx="10078523" cy="32856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1626649"/>
            <a:ext cx="9633883" cy="858055"/>
          </a:xfrm>
          <a:noFill/>
        </p:spPr>
        <p:txBody>
          <a:bodyPr wrap="square" tIns="91440" bIns="91440" anchor="ctr" anchorCtr="0">
            <a:spAutoFit/>
          </a:bodyPr>
          <a:lstStyle>
            <a:lvl1pPr>
              <a:defRPr sz="4862" spc="-81" baseline="0">
                <a:gradFill>
                  <a:gsLst>
                    <a:gs pos="100000">
                      <a:srgbClr val="FFFFFF"/>
                    </a:gs>
                    <a:gs pos="0">
                      <a:srgbClr val="FFFFFF"/>
                    </a:gs>
                  </a:gsLst>
                  <a:lin ang="5400000" scaled="0"/>
                </a:gradFill>
              </a:defRPr>
            </a:lvl1pPr>
          </a:lstStyle>
          <a:p>
            <a:r>
              <a:rPr lang="en-US" dirty="0"/>
              <a:t>Section title</a:t>
            </a:r>
          </a:p>
        </p:txBody>
      </p:sp>
      <p:sp>
        <p:nvSpPr>
          <p:cNvPr id="5" name="Text Placeholder 4">
            <a:extLst>
              <a:ext uri="{FF2B5EF4-FFF2-40B4-BE49-F238E27FC236}">
                <a16:creationId xmlns:a16="http://schemas.microsoft.com/office/drawing/2014/main" id="{BA40FF01-68D3-4BD3-8E3A-C9EB35358221}"/>
              </a:ext>
            </a:extLst>
          </p:cNvPr>
          <p:cNvSpPr>
            <a:spLocks noGrp="1"/>
          </p:cNvSpPr>
          <p:nvPr>
            <p:ph type="body" sz="quarter" idx="10" hasCustomPrompt="1"/>
          </p:nvPr>
        </p:nvSpPr>
        <p:spPr>
          <a:xfrm>
            <a:off x="222578" y="3582182"/>
            <a:ext cx="9633883" cy="1504386"/>
          </a:xfrm>
        </p:spPr>
        <p:txBody>
          <a:bodyPr/>
          <a:lstStyle>
            <a:lvl1pPr marL="0" indent="0">
              <a:spcBef>
                <a:spcPts val="972"/>
              </a:spcBef>
              <a:buNone/>
              <a:defRPr sz="2593">
                <a:latin typeface="+mn-lt"/>
              </a:defRPr>
            </a:lvl1pPr>
            <a:lvl2pPr marL="0" indent="0">
              <a:buNone/>
              <a:defRPr sz="1621"/>
            </a:lvl2pPr>
            <a:lvl3pPr marL="141516" indent="-141516">
              <a:buFont typeface="Arial" panose="020B0604020202020204" pitchFamily="34" charset="0"/>
              <a:buChar char="•"/>
              <a:defRPr sz="1459"/>
            </a:lvl3pPr>
            <a:lvl4pPr marL="277886" indent="-136370">
              <a:buFont typeface="Arial" panose="020B0604020202020204" pitchFamily="34" charset="0"/>
              <a:buChar char="•"/>
              <a:defRPr sz="1297"/>
            </a:lvl4pPr>
            <a:lvl5pPr marL="418116" indent="-136370">
              <a:buFont typeface="Arial" panose="020B0604020202020204" pitchFamily="34" charset="0"/>
              <a:buChar char="•"/>
              <a:defRPr sz="1297"/>
            </a:lvl5pPr>
          </a:lstStyle>
          <a:p>
            <a:pPr lvl="0"/>
            <a:r>
              <a:rPr lang="en-US" dirty="0"/>
              <a:t>Description text</a:t>
            </a:r>
          </a:p>
          <a:p>
            <a:pPr lvl="1"/>
            <a:r>
              <a:rPr lang="en-US" dirty="0"/>
              <a:t>Second level description</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2437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plit Horiz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42BA5-004A-45AA-AFE1-099B984AC1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7" y="-344"/>
            <a:ext cx="10078523" cy="7560361"/>
          </a:xfrm>
          <a:prstGeom prst="rect">
            <a:avLst/>
          </a:prstGeom>
        </p:spPr>
      </p:pic>
      <p:sp>
        <p:nvSpPr>
          <p:cNvPr id="3" name="Rectangle 2">
            <a:extLst>
              <a:ext uri="{FF2B5EF4-FFF2-40B4-BE49-F238E27FC236}">
                <a16:creationId xmlns:a16="http://schemas.microsoft.com/office/drawing/2014/main" id="{447CC6A5-1910-4B44-9E99-191A5E68E6E2}"/>
              </a:ext>
            </a:extLst>
          </p:cNvPr>
          <p:cNvSpPr/>
          <p:nvPr userDrawn="1"/>
        </p:nvSpPr>
        <p:spPr bwMode="white">
          <a:xfrm>
            <a:off x="0" y="4273980"/>
            <a:ext cx="10078523" cy="3286382"/>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5382081"/>
            <a:ext cx="9633883" cy="858055"/>
          </a:xfrm>
          <a:noFill/>
        </p:spPr>
        <p:txBody>
          <a:bodyPr wrap="square" tIns="91440" bIns="91440" anchor="ctr"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1999027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plit Horiz Photo Dark">
    <p:bg>
      <p:bgRef idx="1001">
        <a:schemeClr val="bg1"/>
      </p:bgRef>
    </p:bg>
    <p:spTree>
      <p:nvGrpSpPr>
        <p:cNvPr id="1" name=""/>
        <p:cNvGrpSpPr/>
        <p:nvPr/>
      </p:nvGrpSpPr>
      <p:grpSpPr>
        <a:xfrm>
          <a:off x="0" y="0"/>
          <a:ext cx="0" cy="0"/>
          <a:chOff x="0" y="0"/>
          <a:chExt cx="0" cy="0"/>
        </a:xfrm>
      </p:grpSpPr>
      <p:pic>
        <p:nvPicPr>
          <p:cNvPr id="8" name="Picture 7" descr="A person standing in front of a window&#10;&#10;Description generated with very high confidence">
            <a:extLst>
              <a:ext uri="{FF2B5EF4-FFF2-40B4-BE49-F238E27FC236}">
                <a16:creationId xmlns:a16="http://schemas.microsoft.com/office/drawing/2014/main" id="{50CE7C8F-392D-4940-A2C2-6B10F3A01C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 y="-344"/>
            <a:ext cx="10078523" cy="7560361"/>
          </a:xfrm>
          <a:prstGeom prst="rect">
            <a:avLst/>
          </a:prstGeom>
        </p:spPr>
      </p:pic>
      <p:sp>
        <p:nvSpPr>
          <p:cNvPr id="3" name="Rectangle 2">
            <a:extLst>
              <a:ext uri="{FF2B5EF4-FFF2-40B4-BE49-F238E27FC236}">
                <a16:creationId xmlns:a16="http://schemas.microsoft.com/office/drawing/2014/main" id="{447CC6A5-1910-4B44-9E99-191A5E68E6E2}"/>
              </a:ext>
            </a:extLst>
          </p:cNvPr>
          <p:cNvSpPr/>
          <p:nvPr userDrawn="1"/>
        </p:nvSpPr>
        <p:spPr bwMode="auto">
          <a:xfrm>
            <a:off x="0" y="4273974"/>
            <a:ext cx="10078523" cy="3286388"/>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white">
          <a:xfrm>
            <a:off x="222578" y="5382081"/>
            <a:ext cx="9633883" cy="858055"/>
          </a:xfrm>
          <a:noFill/>
        </p:spPr>
        <p:txBody>
          <a:bodyPr wrap="square" tIns="91440" bIns="91440" anchor="ctr"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93943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E5A5987-AF93-4125-8F7E-93FDD4387FC0}" type="datetime1">
              <a:rPr lang="fr-FR" smtClean="0"/>
              <a:t>03/06/2019</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12700730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Split Horiz Photo Accent 1">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08F2B8-4751-43AA-A7C9-2F57AE1D6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 y="-344"/>
            <a:ext cx="10078523" cy="7560361"/>
          </a:xfrm>
          <a:prstGeom prst="rect">
            <a:avLst/>
          </a:prstGeom>
        </p:spPr>
      </p:pic>
      <p:sp>
        <p:nvSpPr>
          <p:cNvPr id="3" name="Rectangle 2">
            <a:extLst>
              <a:ext uri="{FF2B5EF4-FFF2-40B4-BE49-F238E27FC236}">
                <a16:creationId xmlns:a16="http://schemas.microsoft.com/office/drawing/2014/main" id="{447CC6A5-1910-4B44-9E99-191A5E68E6E2}"/>
              </a:ext>
            </a:extLst>
          </p:cNvPr>
          <p:cNvSpPr/>
          <p:nvPr userDrawn="1"/>
        </p:nvSpPr>
        <p:spPr bwMode="auto">
          <a:xfrm>
            <a:off x="0" y="4273980"/>
            <a:ext cx="10078523" cy="3286382"/>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userDrawn="1">
            <p:ph type="title" hasCustomPrompt="1"/>
          </p:nvPr>
        </p:nvSpPr>
        <p:spPr bwMode="white">
          <a:xfrm>
            <a:off x="222578" y="5382081"/>
            <a:ext cx="9633883" cy="858055"/>
          </a:xfrm>
          <a:noFill/>
        </p:spPr>
        <p:txBody>
          <a:bodyPr wrap="square" tIns="91440" bIns="91440" anchor="ctr"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905504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Split Vertic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7CC6A5-1910-4B44-9E99-191A5E68E6E2}"/>
              </a:ext>
            </a:extLst>
          </p:cNvPr>
          <p:cNvSpPr/>
          <p:nvPr userDrawn="1"/>
        </p:nvSpPr>
        <p:spPr bwMode="auto">
          <a:xfrm>
            <a:off x="5039776" y="1"/>
            <a:ext cx="5039262" cy="755967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2297414"/>
            <a:ext cx="4594621" cy="858055"/>
          </a:xfrm>
          <a:noFill/>
        </p:spPr>
        <p:txBody>
          <a:bodyPr wrap="square" tIns="91440" bIns="91440" anchor="t"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
        <p:nvSpPr>
          <p:cNvPr id="5" name="Text Placeholder 4">
            <a:extLst>
              <a:ext uri="{FF2B5EF4-FFF2-40B4-BE49-F238E27FC236}">
                <a16:creationId xmlns:a16="http://schemas.microsoft.com/office/drawing/2014/main" id="{BA40FF01-68D3-4BD3-8E3A-C9EB35358221}"/>
              </a:ext>
            </a:extLst>
          </p:cNvPr>
          <p:cNvSpPr>
            <a:spLocks noGrp="1"/>
          </p:cNvSpPr>
          <p:nvPr>
            <p:ph type="body" sz="quarter" idx="10" hasCustomPrompt="1"/>
          </p:nvPr>
        </p:nvSpPr>
        <p:spPr>
          <a:xfrm>
            <a:off x="5261582" y="2692738"/>
            <a:ext cx="4594879" cy="1459502"/>
          </a:xfrm>
        </p:spPr>
        <p:txBody>
          <a:bodyPr/>
          <a:lstStyle>
            <a:lvl1pPr marL="0" indent="0">
              <a:spcBef>
                <a:spcPts val="972"/>
              </a:spcBef>
              <a:buNone/>
              <a:defRPr sz="2269">
                <a:latin typeface="+mn-lt"/>
              </a:defRPr>
            </a:lvl1pPr>
            <a:lvl2pPr marL="0" indent="0">
              <a:buNone/>
              <a:defRPr sz="1621"/>
            </a:lvl2pPr>
            <a:lvl3pPr marL="141516" indent="-141516">
              <a:buFont typeface="Arial" panose="020B0604020202020204" pitchFamily="34" charset="0"/>
              <a:buChar char="•"/>
              <a:defRPr sz="1459"/>
            </a:lvl3pPr>
            <a:lvl4pPr marL="277886" indent="-136370">
              <a:buFont typeface="Arial" panose="020B0604020202020204" pitchFamily="34" charset="0"/>
              <a:buChar char="•"/>
              <a:defRPr sz="1297"/>
            </a:lvl4pPr>
            <a:lvl5pPr marL="418116" indent="-136370">
              <a:buFont typeface="Arial" panose="020B0604020202020204" pitchFamily="34" charset="0"/>
              <a:buChar char="•"/>
              <a:defRPr sz="1297"/>
            </a:lvl5pPr>
          </a:lstStyle>
          <a:p>
            <a:pPr lvl="0"/>
            <a:r>
              <a:rPr lang="en-US" dirty="0"/>
              <a:t>Description text</a:t>
            </a:r>
          </a:p>
          <a:p>
            <a:pPr lvl="1"/>
            <a:r>
              <a:rPr lang="en-US" dirty="0"/>
              <a:t>Second level description</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575663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Split Vertical Ligh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7CC6A5-1910-4B44-9E99-191A5E68E6E2}"/>
              </a:ext>
            </a:extLst>
          </p:cNvPr>
          <p:cNvSpPr/>
          <p:nvPr userDrawn="1"/>
        </p:nvSpPr>
        <p:spPr bwMode="white">
          <a:xfrm>
            <a:off x="5039776" y="1"/>
            <a:ext cx="5039262" cy="755967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2297414"/>
            <a:ext cx="4594621" cy="858055"/>
          </a:xfrm>
          <a:noFill/>
        </p:spPr>
        <p:txBody>
          <a:bodyPr wrap="square" tIns="91440" bIns="91440" anchor="t"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
        <p:nvSpPr>
          <p:cNvPr id="5" name="Text Placeholder 4">
            <a:extLst>
              <a:ext uri="{FF2B5EF4-FFF2-40B4-BE49-F238E27FC236}">
                <a16:creationId xmlns:a16="http://schemas.microsoft.com/office/drawing/2014/main" id="{BA40FF01-68D3-4BD3-8E3A-C9EB35358221}"/>
              </a:ext>
            </a:extLst>
          </p:cNvPr>
          <p:cNvSpPr>
            <a:spLocks noGrp="1"/>
          </p:cNvSpPr>
          <p:nvPr>
            <p:ph type="body" sz="quarter" idx="10" hasCustomPrompt="1"/>
          </p:nvPr>
        </p:nvSpPr>
        <p:spPr>
          <a:xfrm>
            <a:off x="5261582" y="2692738"/>
            <a:ext cx="4594879" cy="1459502"/>
          </a:xfrm>
        </p:spPr>
        <p:txBody>
          <a:bodyPr/>
          <a:lstStyle>
            <a:lvl1pPr marL="0" indent="0">
              <a:spcBef>
                <a:spcPts val="972"/>
              </a:spcBef>
              <a:buNone/>
              <a:defRPr sz="2269">
                <a:latin typeface="+mn-lt"/>
              </a:defRPr>
            </a:lvl1pPr>
            <a:lvl2pPr marL="0" indent="0">
              <a:buNone/>
              <a:defRPr sz="1621"/>
            </a:lvl2pPr>
            <a:lvl3pPr marL="141516" indent="-141516">
              <a:buFont typeface="Arial" panose="020B0604020202020204" pitchFamily="34" charset="0"/>
              <a:buChar char="•"/>
              <a:defRPr sz="1459"/>
            </a:lvl3pPr>
            <a:lvl4pPr marL="277886" indent="-136370">
              <a:buFont typeface="Arial" panose="020B0604020202020204" pitchFamily="34" charset="0"/>
              <a:buChar char="•"/>
              <a:defRPr sz="1297"/>
            </a:lvl4pPr>
            <a:lvl5pPr marL="418116" indent="-136370">
              <a:buFont typeface="Arial" panose="020B0604020202020204" pitchFamily="34" charset="0"/>
              <a:buChar char="•"/>
              <a:defRPr sz="1297"/>
            </a:lvl5pPr>
          </a:lstStyle>
          <a:p>
            <a:pPr lvl="0"/>
            <a:r>
              <a:rPr lang="en-US" dirty="0"/>
              <a:t>Description text</a:t>
            </a:r>
          </a:p>
          <a:p>
            <a:pPr lvl="1"/>
            <a:r>
              <a:rPr lang="en-US" dirty="0"/>
              <a:t>Second level description</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9083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Split Vertical Accent 1">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7CC6A5-1910-4B44-9E99-191A5E68E6E2}"/>
              </a:ext>
            </a:extLst>
          </p:cNvPr>
          <p:cNvSpPr/>
          <p:nvPr userDrawn="1"/>
        </p:nvSpPr>
        <p:spPr bwMode="auto">
          <a:xfrm>
            <a:off x="0" y="1"/>
            <a:ext cx="5039262" cy="755967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2297414"/>
            <a:ext cx="4594621" cy="858055"/>
          </a:xfrm>
          <a:noFill/>
        </p:spPr>
        <p:txBody>
          <a:bodyPr wrap="square" tIns="91440" bIns="91440" anchor="t" anchorCtr="0">
            <a:spAutoFit/>
          </a:bodyPr>
          <a:lstStyle>
            <a:lvl1pPr>
              <a:defRPr sz="4862" spc="-81" baseline="0">
                <a:gradFill>
                  <a:gsLst>
                    <a:gs pos="100000">
                      <a:srgbClr val="FFFFFF"/>
                    </a:gs>
                    <a:gs pos="0">
                      <a:srgbClr val="FFFFFF"/>
                    </a:gs>
                  </a:gsLst>
                  <a:lin ang="5400000" scaled="0"/>
                </a:gradFill>
              </a:defRPr>
            </a:lvl1pPr>
          </a:lstStyle>
          <a:p>
            <a:r>
              <a:rPr lang="en-US" dirty="0"/>
              <a:t>Section title</a:t>
            </a:r>
          </a:p>
        </p:txBody>
      </p:sp>
      <p:sp>
        <p:nvSpPr>
          <p:cNvPr id="5" name="Text Placeholder 4">
            <a:extLst>
              <a:ext uri="{FF2B5EF4-FFF2-40B4-BE49-F238E27FC236}">
                <a16:creationId xmlns:a16="http://schemas.microsoft.com/office/drawing/2014/main" id="{BA40FF01-68D3-4BD3-8E3A-C9EB35358221}"/>
              </a:ext>
            </a:extLst>
          </p:cNvPr>
          <p:cNvSpPr>
            <a:spLocks noGrp="1"/>
          </p:cNvSpPr>
          <p:nvPr>
            <p:ph type="body" sz="quarter" idx="10" hasCustomPrompt="1"/>
          </p:nvPr>
        </p:nvSpPr>
        <p:spPr bwMode="white">
          <a:xfrm>
            <a:off x="5261582" y="2692738"/>
            <a:ext cx="4594879" cy="1459502"/>
          </a:xfrm>
        </p:spPr>
        <p:txBody>
          <a:bodyPr/>
          <a:lstStyle>
            <a:lvl1pPr marL="0" indent="0">
              <a:spcBef>
                <a:spcPts val="972"/>
              </a:spcBef>
              <a:buNone/>
              <a:defRPr sz="2269">
                <a:latin typeface="+mn-lt"/>
              </a:defRPr>
            </a:lvl1pPr>
            <a:lvl2pPr marL="0" indent="0">
              <a:buNone/>
              <a:defRPr sz="1621"/>
            </a:lvl2pPr>
            <a:lvl3pPr marL="141516" indent="-141516">
              <a:buFont typeface="Arial" panose="020B0604020202020204" pitchFamily="34" charset="0"/>
              <a:buChar char="•"/>
              <a:defRPr sz="1459"/>
            </a:lvl3pPr>
            <a:lvl4pPr marL="277886" indent="-136370">
              <a:buFont typeface="Arial" panose="020B0604020202020204" pitchFamily="34" charset="0"/>
              <a:buChar char="•"/>
              <a:defRPr sz="1297"/>
            </a:lvl4pPr>
            <a:lvl5pPr marL="418116" indent="-136370">
              <a:buFont typeface="Arial" panose="020B0604020202020204" pitchFamily="34" charset="0"/>
              <a:buChar char="•"/>
              <a:defRPr sz="1297"/>
            </a:lvl5pPr>
          </a:lstStyle>
          <a:p>
            <a:pPr lvl="0"/>
            <a:r>
              <a:rPr lang="en-US" dirty="0"/>
              <a:t>Description text</a:t>
            </a:r>
          </a:p>
          <a:p>
            <a:pPr lvl="1"/>
            <a:r>
              <a:rPr lang="en-US" dirty="0"/>
              <a:t>Second level description</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49147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Split Vert Photo">
    <p:bg>
      <p:bgRef idx="1001">
        <a:schemeClr val="bg1"/>
      </p:bgRef>
    </p:bg>
    <p:spTree>
      <p:nvGrpSpPr>
        <p:cNvPr id="1" name=""/>
        <p:cNvGrpSpPr/>
        <p:nvPr/>
      </p:nvGrpSpPr>
      <p:grpSpPr>
        <a:xfrm>
          <a:off x="0" y="0"/>
          <a:ext cx="0" cy="0"/>
          <a:chOff x="0" y="0"/>
          <a:chExt cx="0" cy="0"/>
        </a:xfrm>
      </p:grpSpPr>
      <p:pic>
        <p:nvPicPr>
          <p:cNvPr id="5" name="Picture 4" descr="A picture containing wall, person, indoor, man&#10;&#10;Description generated with very high confidence">
            <a:extLst>
              <a:ext uri="{FF2B5EF4-FFF2-40B4-BE49-F238E27FC236}">
                <a16:creationId xmlns:a16="http://schemas.microsoft.com/office/drawing/2014/main" id="{E20D466E-947F-42CD-A868-2E59187FC0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 y="-344"/>
            <a:ext cx="10078523" cy="7560361"/>
          </a:xfrm>
          <a:prstGeom prst="rect">
            <a:avLst/>
          </a:prstGeom>
        </p:spPr>
      </p:pic>
      <p:sp>
        <p:nvSpPr>
          <p:cNvPr id="3" name="Rectangle 2">
            <a:extLst>
              <a:ext uri="{FF2B5EF4-FFF2-40B4-BE49-F238E27FC236}">
                <a16:creationId xmlns:a16="http://schemas.microsoft.com/office/drawing/2014/main" id="{447CC6A5-1910-4B44-9E99-191A5E68E6E2}"/>
              </a:ext>
            </a:extLst>
          </p:cNvPr>
          <p:cNvSpPr/>
          <p:nvPr userDrawn="1"/>
        </p:nvSpPr>
        <p:spPr bwMode="white">
          <a:xfrm>
            <a:off x="0" y="1"/>
            <a:ext cx="5039262" cy="7559675"/>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2297414"/>
            <a:ext cx="4594621" cy="858055"/>
          </a:xfrm>
          <a:noFill/>
        </p:spPr>
        <p:txBody>
          <a:bodyPr wrap="square" tIns="91440" bIns="91440" anchor="t"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321472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Split Vert Photo Dark">
    <p:bg>
      <p:bgRef idx="1001">
        <a:schemeClr val="bg2"/>
      </p:bgRef>
    </p:bg>
    <p:spTree>
      <p:nvGrpSpPr>
        <p:cNvPr id="1" name=""/>
        <p:cNvGrpSpPr/>
        <p:nvPr/>
      </p:nvGrpSpPr>
      <p:grpSpPr>
        <a:xfrm>
          <a:off x="0" y="0"/>
          <a:ext cx="0" cy="0"/>
          <a:chOff x="0" y="0"/>
          <a:chExt cx="0" cy="0"/>
        </a:xfrm>
      </p:grpSpPr>
      <p:pic>
        <p:nvPicPr>
          <p:cNvPr id="5" name="Picture 4" descr="A group of people looking at a computer&#10;&#10;Description generated with very high confidence">
            <a:extLst>
              <a:ext uri="{FF2B5EF4-FFF2-40B4-BE49-F238E27FC236}">
                <a16:creationId xmlns:a16="http://schemas.microsoft.com/office/drawing/2014/main" id="{2C1591E9-0F03-4ED6-A5FD-9EB5BB9A86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 y="-344"/>
            <a:ext cx="10078523" cy="7560361"/>
          </a:xfrm>
          <a:prstGeom prst="rect">
            <a:avLst/>
          </a:prstGeom>
        </p:spPr>
      </p:pic>
      <p:sp>
        <p:nvSpPr>
          <p:cNvPr id="3" name="Rectangle 2">
            <a:extLst>
              <a:ext uri="{FF2B5EF4-FFF2-40B4-BE49-F238E27FC236}">
                <a16:creationId xmlns:a16="http://schemas.microsoft.com/office/drawing/2014/main" id="{447CC6A5-1910-4B44-9E99-191A5E68E6E2}"/>
              </a:ext>
            </a:extLst>
          </p:cNvPr>
          <p:cNvSpPr/>
          <p:nvPr userDrawn="1"/>
        </p:nvSpPr>
        <p:spPr bwMode="auto">
          <a:xfrm>
            <a:off x="0" y="1"/>
            <a:ext cx="5039262" cy="7559675"/>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white">
          <a:xfrm>
            <a:off x="222578" y="2297414"/>
            <a:ext cx="4594621" cy="858055"/>
          </a:xfrm>
          <a:noFill/>
        </p:spPr>
        <p:txBody>
          <a:bodyPr wrap="square" tIns="91440" bIns="91440" anchor="t"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759396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Split Vert Photo Accent 1">
    <p:bg>
      <p:bgPr>
        <a:solidFill>
          <a:schemeClr val="accent1"/>
        </a:solidFill>
        <a:effectLst/>
      </p:bgPr>
    </p:bg>
    <p:spTree>
      <p:nvGrpSpPr>
        <p:cNvPr id="1" name=""/>
        <p:cNvGrpSpPr/>
        <p:nvPr/>
      </p:nvGrpSpPr>
      <p:grpSpPr>
        <a:xfrm>
          <a:off x="0" y="0"/>
          <a:ext cx="0" cy="0"/>
          <a:chOff x="0" y="0"/>
          <a:chExt cx="0" cy="0"/>
        </a:xfrm>
      </p:grpSpPr>
      <p:pic>
        <p:nvPicPr>
          <p:cNvPr id="6" name="Picture 5" descr="A person sitting on a table&#10;&#10;Description generated with very high confidence">
            <a:extLst>
              <a:ext uri="{FF2B5EF4-FFF2-40B4-BE49-F238E27FC236}">
                <a16:creationId xmlns:a16="http://schemas.microsoft.com/office/drawing/2014/main" id="{76D4FDEA-3C17-4526-B19B-F51EF0917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 y="-344"/>
            <a:ext cx="10078523" cy="7560361"/>
          </a:xfrm>
          <a:prstGeom prst="rect">
            <a:avLst/>
          </a:prstGeom>
        </p:spPr>
      </p:pic>
      <p:sp>
        <p:nvSpPr>
          <p:cNvPr id="3" name="Rectangle 2">
            <a:extLst>
              <a:ext uri="{FF2B5EF4-FFF2-40B4-BE49-F238E27FC236}">
                <a16:creationId xmlns:a16="http://schemas.microsoft.com/office/drawing/2014/main" id="{447CC6A5-1910-4B44-9E99-191A5E68E6E2}"/>
              </a:ext>
            </a:extLst>
          </p:cNvPr>
          <p:cNvSpPr/>
          <p:nvPr userDrawn="1"/>
        </p:nvSpPr>
        <p:spPr bwMode="white">
          <a:xfrm>
            <a:off x="0" y="1"/>
            <a:ext cx="5039262" cy="7559675"/>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en-US" sz="194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22578" y="2297414"/>
            <a:ext cx="4594621" cy="858055"/>
          </a:xfrm>
          <a:noFill/>
        </p:spPr>
        <p:txBody>
          <a:bodyPr wrap="square" tIns="91440" bIns="91440" anchor="t" anchorCtr="0">
            <a:spAutoFit/>
          </a:bodyPr>
          <a:lstStyle>
            <a:lvl1pPr>
              <a:defRPr sz="4862" spc="-8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624514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321" y="3383049"/>
            <a:ext cx="4446407" cy="723403"/>
          </a:xfrm>
        </p:spPr>
        <p:txBody>
          <a:bodyPr anchor="ctr">
            <a:spAutoFit/>
          </a:bodyPr>
          <a:lstStyle>
            <a:lvl1pPr>
              <a:defRPr sz="3890" baseline="0">
                <a:gradFill>
                  <a:gsLst>
                    <a:gs pos="1250">
                      <a:schemeClr val="tx1"/>
                    </a:gs>
                    <a:gs pos="100000">
                      <a:schemeClr val="tx1"/>
                    </a:gs>
                  </a:gsLst>
                  <a:lin ang="5400000" scaled="0"/>
                </a:gradFill>
              </a:defRPr>
            </a:lvl1pPr>
          </a:lstStyle>
          <a:p>
            <a:r>
              <a:rPr lang="en-US" dirty="0"/>
              <a:t>50/50 photo layout</a:t>
            </a:r>
          </a:p>
        </p:txBody>
      </p:sp>
    </p:spTree>
    <p:extLst>
      <p:ext uri="{BB962C8B-B14F-4D97-AF65-F5344CB8AC3E}">
        <p14:creationId xmlns:p14="http://schemas.microsoft.com/office/powerpoint/2010/main" val="3206064665"/>
      </p:ext>
    </p:extLst>
  </p:cSld>
  <p:clrMapOvr>
    <a:masterClrMapping/>
  </p:clrMapOvr>
  <p:transition>
    <p:fade/>
  </p:transition>
  <p:extLst mod="1">
    <p:ext uri="{DCECCB84-F9BA-43D5-87BE-67443E8EF086}">
      <p15:sldGuideLst xmlns:p15="http://schemas.microsoft.com/office/powerpoint/2012/main">
        <p15:guide id="1" pos="391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320" y="3176456"/>
            <a:ext cx="3964713" cy="1262140"/>
          </a:xfrm>
        </p:spPr>
        <p:txBody>
          <a:bodyPr wrap="square" anchor="ctr">
            <a:spAutoFit/>
          </a:bodyPr>
          <a:lstStyle>
            <a:lvl1pPr>
              <a:defRPr sz="3890" baseline="0">
                <a:gradFill>
                  <a:gsLst>
                    <a:gs pos="1250">
                      <a:schemeClr val="tx1"/>
                    </a:gs>
                    <a:gs pos="100000">
                      <a:schemeClr val="tx1"/>
                    </a:gs>
                  </a:gsLst>
                  <a:lin ang="5400000" scaled="0"/>
                </a:gradFill>
              </a:defRPr>
            </a:lvl1pPr>
          </a:lstStyle>
          <a:p>
            <a:r>
              <a:rPr lang="en-US" dirty="0"/>
              <a:t>Square photo layout</a:t>
            </a:r>
          </a:p>
        </p:txBody>
      </p:sp>
    </p:spTree>
    <p:extLst>
      <p:ext uri="{BB962C8B-B14F-4D97-AF65-F5344CB8AC3E}">
        <p14:creationId xmlns:p14="http://schemas.microsoft.com/office/powerpoint/2010/main" val="177338421"/>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0-50 Right Photo +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5FF2BA-315A-4330-9FAE-F472C6CC2C8C}"/>
              </a:ext>
            </a:extLst>
          </p:cNvPr>
          <p:cNvSpPr>
            <a:spLocks noGrp="1"/>
          </p:cNvSpPr>
          <p:nvPr>
            <p:ph type="title" hasCustomPrompt="1"/>
          </p:nvPr>
        </p:nvSpPr>
        <p:spPr>
          <a:xfrm>
            <a:off x="222320" y="320887"/>
            <a:ext cx="4594621" cy="991714"/>
          </a:xfrm>
        </p:spPr>
        <p:txBody>
          <a:bodyPr/>
          <a:lstStyle>
            <a:lvl1pPr>
              <a:defRPr/>
            </a:lvl1pPr>
          </a:lstStyle>
          <a:p>
            <a:r>
              <a:rPr lang="en-US" dirty="0"/>
              <a:t>50/50 + content</a:t>
            </a:r>
          </a:p>
        </p:txBody>
      </p:sp>
      <p:sp>
        <p:nvSpPr>
          <p:cNvPr id="7" name="Text Placeholder 6">
            <a:extLst>
              <a:ext uri="{FF2B5EF4-FFF2-40B4-BE49-F238E27FC236}">
                <a16:creationId xmlns:a16="http://schemas.microsoft.com/office/drawing/2014/main" id="{8AC529E2-7F17-45B6-ABF6-73996BF56922}"/>
              </a:ext>
            </a:extLst>
          </p:cNvPr>
          <p:cNvSpPr>
            <a:spLocks noGrp="1"/>
          </p:cNvSpPr>
          <p:nvPr>
            <p:ph type="body" sz="quarter" idx="11"/>
          </p:nvPr>
        </p:nvSpPr>
        <p:spPr>
          <a:xfrm>
            <a:off x="222577" y="1309158"/>
            <a:ext cx="4594621" cy="2261984"/>
          </a:xfrm>
        </p:spPr>
        <p:txBody>
          <a:bodyPr/>
          <a:lstStyle>
            <a:lvl1pPr marL="0" indent="0">
              <a:buNone/>
              <a:defRPr/>
            </a:lvl1pPr>
            <a:lvl2pPr marL="0" indent="0">
              <a:buNone/>
              <a:defRPr/>
            </a:lvl2pPr>
            <a:lvl3pPr marL="186544" indent="0">
              <a:buNone/>
              <a:defRPr/>
            </a:lvl3pPr>
            <a:lvl4pPr marL="373088" indent="0">
              <a:buNone/>
              <a:defRPr/>
            </a:lvl4pPr>
            <a:lvl5pPr marL="554486" indent="0">
              <a:buNone/>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714842522"/>
      </p:ext>
    </p:extLst>
  </p:cSld>
  <p:clrMapOvr>
    <a:masterClrMapping/>
  </p:clrMapOvr>
  <p:transition>
    <p:fade/>
  </p:transition>
  <p:extLst mod="1">
    <p:ext uri="{DCECCB84-F9BA-43D5-87BE-67443E8EF086}">
      <p15:sldGuideLst xmlns:p15="http://schemas.microsoft.com/office/powerpoint/2012/main">
        <p15:guide id="1" pos="391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1B5E8-3B55-4552-AA0A-E1DD5C8F76B6}" type="datetime1">
              <a:rPr lang="fr-FR" smtClean="0"/>
              <a:t>03/06/2019</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17550970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quare Right Photo +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5FF2BA-315A-4330-9FAE-F472C6CC2C8C}"/>
              </a:ext>
            </a:extLst>
          </p:cNvPr>
          <p:cNvSpPr>
            <a:spLocks noGrp="1"/>
          </p:cNvSpPr>
          <p:nvPr>
            <p:ph type="title" hasCustomPrompt="1"/>
          </p:nvPr>
        </p:nvSpPr>
        <p:spPr>
          <a:xfrm>
            <a:off x="222320" y="320887"/>
            <a:ext cx="4001767" cy="991714"/>
          </a:xfrm>
        </p:spPr>
        <p:txBody>
          <a:bodyPr/>
          <a:lstStyle>
            <a:lvl1pPr>
              <a:defRPr/>
            </a:lvl1pPr>
          </a:lstStyle>
          <a:p>
            <a:r>
              <a:rPr lang="en-US" dirty="0"/>
              <a:t>Square + content</a:t>
            </a:r>
          </a:p>
        </p:txBody>
      </p:sp>
      <p:sp>
        <p:nvSpPr>
          <p:cNvPr id="7" name="Text Placeholder 6">
            <a:extLst>
              <a:ext uri="{FF2B5EF4-FFF2-40B4-BE49-F238E27FC236}">
                <a16:creationId xmlns:a16="http://schemas.microsoft.com/office/drawing/2014/main" id="{8AC529E2-7F17-45B6-ABF6-73996BF56922}"/>
              </a:ext>
            </a:extLst>
          </p:cNvPr>
          <p:cNvSpPr>
            <a:spLocks noGrp="1"/>
          </p:cNvSpPr>
          <p:nvPr>
            <p:ph type="body" sz="quarter" idx="11"/>
          </p:nvPr>
        </p:nvSpPr>
        <p:spPr>
          <a:xfrm>
            <a:off x="222577" y="1309158"/>
            <a:ext cx="4001767" cy="2261984"/>
          </a:xfrm>
        </p:spPr>
        <p:txBody>
          <a:bodyPr/>
          <a:lstStyle>
            <a:lvl1pPr marL="0" indent="0">
              <a:buNone/>
              <a:defRPr/>
            </a:lvl1pPr>
            <a:lvl2pPr marL="0" indent="0">
              <a:buNone/>
              <a:defRPr/>
            </a:lvl2pPr>
            <a:lvl3pPr marL="186544" indent="0">
              <a:buNone/>
              <a:defRPr/>
            </a:lvl3pPr>
            <a:lvl4pPr marL="373088" indent="0">
              <a:buNone/>
              <a:defRPr/>
            </a:lvl4pPr>
            <a:lvl5pPr marL="554486" indent="0">
              <a:buNone/>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81626231"/>
      </p:ext>
    </p:extLst>
  </p:cSld>
  <p:clrMapOvr>
    <a:masterClrMapping/>
  </p:clrMapOvr>
  <p:transition>
    <p:fade/>
  </p:transition>
  <p:extLst mod="1">
    <p:ext uri="{DCECCB84-F9BA-43D5-87BE-67443E8EF086}">
      <p15:sldGuideLst xmlns:p15="http://schemas.microsoft.com/office/powerpoint/2012/main">
        <p15:guide id="1" pos="391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5520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Light">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0001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592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706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320" y="320887"/>
            <a:ext cx="9633883" cy="991714"/>
          </a:xfrm>
        </p:spPr>
        <p:txBody>
          <a:bodyPr/>
          <a:lstStyle>
            <a:lvl1pPr>
              <a:defRPr baseline="0"/>
            </a:lvl1pPr>
          </a:lstStyle>
          <a:p>
            <a:r>
              <a:rPr lang="en-US" dirty="0"/>
              <a:t>Slide for developer code</a:t>
            </a:r>
          </a:p>
        </p:txBody>
      </p:sp>
      <p:sp>
        <p:nvSpPr>
          <p:cNvPr id="3" name="Rectangle 2"/>
          <p:cNvSpPr/>
          <p:nvPr userDrawn="1"/>
        </p:nvSpPr>
        <p:spPr bwMode="hidden">
          <a:xfrm>
            <a:off x="1" y="1310846"/>
            <a:ext cx="10079038" cy="624882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7798" tIns="37798" rIns="37798" bIns="37798" numCol="1" spcCol="0" rtlCol="0" fromWordArt="0" anchor="ctr" anchorCtr="0" forceAA="0" compatLnSpc="1">
            <a:prstTxWarp prst="textNoShape">
              <a:avLst/>
            </a:prstTxWarp>
            <a:noAutofit/>
          </a:bodyPr>
          <a:lstStyle/>
          <a:p>
            <a:pPr algn="ctr" defTabSz="755675" fontAlgn="base">
              <a:spcBef>
                <a:spcPct val="0"/>
              </a:spcBef>
              <a:spcAft>
                <a:spcPct val="0"/>
              </a:spcAft>
            </a:pPr>
            <a:endParaRPr lang="en-US" sz="1459">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22319" y="1309158"/>
            <a:ext cx="9633883" cy="1652632"/>
          </a:xfrm>
        </p:spPr>
        <p:txBody>
          <a:bodyPr/>
          <a:lstStyle>
            <a:lvl1pPr marL="0" indent="0">
              <a:buNone/>
              <a:defRPr sz="267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28084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47376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66012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851728"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06138056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22579" y="6723227"/>
            <a:ext cx="3705339" cy="386591"/>
          </a:xfrm>
          <a:prstGeom prst="rect">
            <a:avLst/>
          </a:prstGeom>
          <a:noFill/>
          <a:ln w="12700">
            <a:noFill/>
            <a:miter lim="800000"/>
            <a:headEnd type="none" w="sm" len="sm"/>
            <a:tailEnd type="none" w="sm" len="sm"/>
          </a:ln>
          <a:effectLst/>
        </p:spPr>
        <p:txBody>
          <a:bodyPr vert="horz" wrap="square" lIns="148214" tIns="148214" rIns="148214" bIns="148214" numCol="1" anchor="t" anchorCtr="0" compatLnSpc="1">
            <a:prstTxWarp prst="textNoShape">
              <a:avLst/>
            </a:prstTxWarp>
            <a:spAutoFit/>
          </a:bodyPr>
          <a:lstStyle/>
          <a:p>
            <a:pPr defTabSz="755528" eaLnBrk="0" hangingPunct="0"/>
            <a:r>
              <a:rPr lang="en-US" sz="567">
                <a:gradFill>
                  <a:gsLst>
                    <a:gs pos="0">
                      <a:schemeClr val="tx1"/>
                    </a:gs>
                    <a:gs pos="100000">
                      <a:schemeClr val="tx1"/>
                    </a:gs>
                  </a:gsLst>
                  <a:lin ang="5400000" scaled="0"/>
                </a:gradFill>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379537" y="518162"/>
            <a:ext cx="1173624" cy="336016"/>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59"/>
            </a:p>
          </p:txBody>
        </p:sp>
      </p:grpSp>
    </p:spTree>
    <p:extLst>
      <p:ext uri="{BB962C8B-B14F-4D97-AF65-F5344CB8AC3E}">
        <p14:creationId xmlns:p14="http://schemas.microsoft.com/office/powerpoint/2010/main" val="16894232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22320" y="1310847"/>
            <a:ext cx="9633883" cy="2015360"/>
          </a:xfrm>
          <a:prstGeom prst="rect">
            <a:avLst/>
          </a:prstGeom>
        </p:spPr>
        <p:txBody>
          <a:bodyPr/>
          <a:lstStyle>
            <a:lvl1pPr marL="235432" indent="-235432">
              <a:buClr>
                <a:schemeClr val="tx1"/>
              </a:buClr>
              <a:buSzPct val="90000"/>
              <a:buFont typeface="Arial" pitchFamily="34" charset="0"/>
              <a:buChar char="•"/>
              <a:defRPr sz="291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63144" indent="-227713">
              <a:buClr>
                <a:schemeClr val="tx1"/>
              </a:buClr>
              <a:buSzPct val="90000"/>
              <a:buFont typeface="Arial" pitchFamily="34" charset="0"/>
              <a:buChar char="•"/>
              <a:defRPr sz="259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98575" indent="-235432">
              <a:buClr>
                <a:schemeClr val="tx1"/>
              </a:buClr>
              <a:buSzPct val="90000"/>
              <a:buFont typeface="Arial" pitchFamily="34" charset="0"/>
              <a:buChar char="•"/>
              <a:defRPr sz="226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83833" indent="-185257">
              <a:buClr>
                <a:schemeClr val="tx1"/>
              </a:buClr>
              <a:buSzPct val="90000"/>
              <a:buFont typeface="Arial" pitchFamily="34" charset="0"/>
              <a:buChar char="•"/>
              <a:defRPr sz="194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69090" indent="-185257">
              <a:buClr>
                <a:schemeClr val="tx1"/>
              </a:buClr>
              <a:buSzPct val="90000"/>
              <a:buFont typeface="Arial" pitchFamily="34" charset="0"/>
              <a:buChar char="•"/>
              <a:defRPr sz="162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877206"/>
            <a:ext cx="10079039" cy="68247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998" spc="-4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a:xfrm>
            <a:off x="222320" y="320887"/>
            <a:ext cx="9633883" cy="991714"/>
          </a:xfrm>
        </p:spPr>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fr-FR"/>
              <a:t>Modifiez le style du titre</a:t>
            </a:r>
            <a:endParaRPr lang="en-US" dirty="0"/>
          </a:p>
        </p:txBody>
      </p:sp>
    </p:spTree>
    <p:extLst>
      <p:ext uri="{BB962C8B-B14F-4D97-AF65-F5344CB8AC3E}">
        <p14:creationId xmlns:p14="http://schemas.microsoft.com/office/powerpoint/2010/main" val="25593229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846639" y="519751"/>
            <a:ext cx="3628454" cy="1915118"/>
          </a:xfrm>
        </p:spPr>
        <p:txBody>
          <a:bodyPr>
            <a:noAutofit/>
          </a:bodyPr>
          <a:lstStyle>
            <a:lvl1pPr>
              <a:lnSpc>
                <a:spcPct val="80000"/>
              </a:lnSpc>
              <a:defRPr sz="3968"/>
            </a:lvl1pPr>
          </a:lstStyle>
          <a:p>
            <a:r>
              <a:rPr lang="fr-FR"/>
              <a:t>Modifiez le style du titre</a:t>
            </a:r>
            <a:endParaRPr lang="en-US" dirty="0"/>
          </a:p>
        </p:txBody>
      </p:sp>
      <p:sp>
        <p:nvSpPr>
          <p:cNvPr id="3" name="Content Placeholder 2"/>
          <p:cNvSpPr>
            <a:spLocks noGrp="1"/>
          </p:cNvSpPr>
          <p:nvPr>
            <p:ph idx="1"/>
          </p:nvPr>
        </p:nvSpPr>
        <p:spPr>
          <a:xfrm>
            <a:off x="4724549" y="907161"/>
            <a:ext cx="4694312" cy="5715114"/>
          </a:xfrm>
        </p:spPr>
        <p:txBody>
          <a:bodyPr>
            <a:normAutofit/>
          </a:bodyPr>
          <a:lstStyle>
            <a:lvl1pPr>
              <a:defRPr sz="2205"/>
            </a:lvl1pPr>
            <a:lvl2pPr>
              <a:defRPr sz="1764"/>
            </a:lvl2pPr>
            <a:lvl3pPr>
              <a:defRPr sz="1323"/>
            </a:lvl3pPr>
            <a:lvl4pPr>
              <a:defRPr sz="1323"/>
            </a:lvl4pPr>
            <a:lvl5pPr>
              <a:defRPr sz="1323"/>
            </a:lvl5pPr>
            <a:lvl6pPr>
              <a:defRPr sz="1323"/>
            </a:lvl6pPr>
            <a:lvl7pPr>
              <a:defRPr sz="1323"/>
            </a:lvl7pPr>
            <a:lvl8pPr>
              <a:defRPr sz="1323"/>
            </a:lvl8pPr>
            <a:lvl9pPr>
              <a:defRPr sz="132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6639" y="2488483"/>
            <a:ext cx="3628454" cy="4147232"/>
          </a:xfrm>
        </p:spPr>
        <p:txBody>
          <a:bodyPr lIns="91440" rIns="91440">
            <a:normAutofit/>
          </a:bodyPr>
          <a:lstStyle>
            <a:lvl1pPr marL="0" indent="0">
              <a:lnSpc>
                <a:spcPct val="108000"/>
              </a:lnSpc>
              <a:spcBef>
                <a:spcPts val="661"/>
              </a:spcBef>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fr-FR"/>
              <a:t>Modifier les styles du texte du masque</a:t>
            </a:r>
          </a:p>
        </p:txBody>
      </p:sp>
      <p:sp>
        <p:nvSpPr>
          <p:cNvPr id="5" name="Date Placeholder 4"/>
          <p:cNvSpPr>
            <a:spLocks noGrp="1"/>
          </p:cNvSpPr>
          <p:nvPr>
            <p:ph type="dt" sz="half" idx="10"/>
          </p:nvPr>
        </p:nvSpPr>
        <p:spPr/>
        <p:txBody>
          <a:bodyPr/>
          <a:lstStyle/>
          <a:p>
            <a:fld id="{86CA0348-C80C-4822-9844-75A08F9F6FF5}" type="datetime1">
              <a:rPr lang="fr-FR" smtClean="0"/>
              <a:t>03/06/2019</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70285CF-5924-49D8-BB27-3614526D733F}" type="slidenum">
              <a:rPr lang="fr-FR" smtClean="0"/>
              <a:t>‹N°›</a:t>
            </a:fld>
            <a:endParaRPr lang="fr-FR" dirty="0"/>
          </a:p>
        </p:txBody>
      </p:sp>
    </p:spTree>
    <p:extLst>
      <p:ext uri="{BB962C8B-B14F-4D97-AF65-F5344CB8AC3E}">
        <p14:creationId xmlns:p14="http://schemas.microsoft.com/office/powerpoint/2010/main" val="153222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77964" y="5467633"/>
            <a:ext cx="6425387" cy="1612731"/>
          </a:xfrm>
        </p:spPr>
        <p:txBody>
          <a:bodyPr anchor="ctr">
            <a:normAutofit/>
          </a:bodyPr>
          <a:lstStyle>
            <a:lvl1pPr algn="r">
              <a:defRPr sz="4850" spc="22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0076518" cy="5039783"/>
          </a:xfrm>
          <a:solidFill>
            <a:schemeClr val="accent2">
              <a:lumMod val="60000"/>
              <a:lumOff val="40000"/>
            </a:schemeClr>
          </a:solidFill>
        </p:spPr>
        <p:txBody>
          <a:bodyPr lIns="457200" tIns="365760" anchor="t"/>
          <a:lstStyle>
            <a:lvl1pPr marL="0" indent="0">
              <a:buNone/>
              <a:defRPr sz="2646"/>
            </a:lvl1pPr>
            <a:lvl2pPr marL="377979" indent="0">
              <a:buNone/>
              <a:defRPr sz="2315"/>
            </a:lvl2pPr>
            <a:lvl3pPr marL="755957" indent="0">
              <a:buNone/>
              <a:defRPr sz="1984"/>
            </a:lvl3pPr>
            <a:lvl4pPr marL="1133936" indent="0">
              <a:buNone/>
              <a:defRPr sz="1653"/>
            </a:lvl4pPr>
            <a:lvl5pPr marL="1511915" indent="0">
              <a:buNone/>
              <a:defRPr sz="1653"/>
            </a:lvl5pPr>
            <a:lvl6pPr marL="1889893" indent="0">
              <a:buNone/>
              <a:defRPr sz="1653"/>
            </a:lvl6pPr>
            <a:lvl7pPr marL="2267872" indent="0">
              <a:buNone/>
              <a:defRPr sz="1653"/>
            </a:lvl7pPr>
            <a:lvl8pPr marL="2645851" indent="0">
              <a:buNone/>
              <a:defRPr sz="1653"/>
            </a:lvl8pPr>
            <a:lvl9pPr marL="3023829"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7118321" y="5467633"/>
            <a:ext cx="2645747" cy="1612731"/>
          </a:xfrm>
        </p:spPr>
        <p:txBody>
          <a:bodyPr lIns="91440" rIns="91440" anchor="ctr">
            <a:normAutofit/>
          </a:bodyPr>
          <a:lstStyle>
            <a:lvl1pPr marL="0" indent="0">
              <a:lnSpc>
                <a:spcPct val="100000"/>
              </a:lnSpc>
              <a:spcBef>
                <a:spcPts val="0"/>
              </a:spcBef>
              <a:buNone/>
              <a:defRPr sz="1764">
                <a:solidFill>
                  <a:schemeClr val="tx1">
                    <a:lumMod val="95000"/>
                    <a:lumOff val="5000"/>
                  </a:schemeClr>
                </a:solidFill>
              </a:defRPr>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fr-FR"/>
              <a:t>Modifier les styles du texte du masque</a:t>
            </a:r>
          </a:p>
        </p:txBody>
      </p:sp>
      <p:sp>
        <p:nvSpPr>
          <p:cNvPr id="5" name="Date Placeholder 4"/>
          <p:cNvSpPr>
            <a:spLocks noGrp="1"/>
          </p:cNvSpPr>
          <p:nvPr>
            <p:ph type="dt" sz="half" idx="10"/>
          </p:nvPr>
        </p:nvSpPr>
        <p:spPr/>
        <p:txBody>
          <a:bodyPr/>
          <a:lstStyle/>
          <a:p>
            <a:fld id="{15231293-1245-4143-B95F-5CE11F769471}" type="datetime1">
              <a:rPr lang="fr-FR" smtClean="0"/>
              <a:t>03/06/2019</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70285CF-5924-49D8-BB27-3614526D733F}" type="slidenum">
              <a:rPr lang="fr-FR" smtClean="0"/>
              <a:t>‹N°›</a:t>
            </a:fld>
            <a:endParaRPr lang="fr-FR" dirty="0"/>
          </a:p>
        </p:txBody>
      </p:sp>
      <p:cxnSp>
        <p:nvCxnSpPr>
          <p:cNvPr id="8" name="Straight Connector 7"/>
          <p:cNvCxnSpPr/>
          <p:nvPr/>
        </p:nvCxnSpPr>
        <p:spPr>
          <a:xfrm flipV="1">
            <a:off x="6933342" y="5802702"/>
            <a:ext cx="0" cy="10079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23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theme" Target="../theme/theme3.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8" Type="http://schemas.openxmlformats.org/officeDocument/2006/relationships/slideLayout" Target="../slideLayouts/slideLayout36.xml"/><Relationship Id="rId51"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6639" y="645092"/>
            <a:ext cx="8035513" cy="1653049"/>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46640" y="2519892"/>
            <a:ext cx="8035514" cy="4435009"/>
          </a:xfrm>
          <a:prstGeom prst="rect">
            <a:avLst/>
          </a:prstGeom>
        </p:spPr>
        <p:txBody>
          <a:bodyPr vert="horz" lIns="45720" tIns="45720" rIns="4572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46641" y="7132753"/>
            <a:ext cx="1780814" cy="302387"/>
          </a:xfrm>
          <a:prstGeom prst="rect">
            <a:avLst/>
          </a:prstGeom>
        </p:spPr>
        <p:txBody>
          <a:bodyPr vert="horz" lIns="91440" tIns="45720" rIns="91440" bIns="45720" rtlCol="0" anchor="ctr"/>
          <a:lstStyle>
            <a:lvl1pPr algn="l">
              <a:defRPr sz="1102">
                <a:solidFill>
                  <a:schemeClr val="tx1">
                    <a:lumMod val="95000"/>
                    <a:lumOff val="5000"/>
                  </a:schemeClr>
                </a:solidFill>
                <a:latin typeface="+mj-lt"/>
              </a:defRPr>
            </a:lvl1pPr>
          </a:lstStyle>
          <a:p>
            <a:fld id="{A202485F-1D32-4611-8FB2-8495D059F0BC}" type="datetime1">
              <a:rPr lang="fr-FR" smtClean="0"/>
              <a:t>03/06/2019</a:t>
            </a:fld>
            <a:endParaRPr lang="fr-FR" dirty="0"/>
          </a:p>
        </p:txBody>
      </p:sp>
      <p:sp>
        <p:nvSpPr>
          <p:cNvPr id="5" name="Footer Placeholder 4"/>
          <p:cNvSpPr>
            <a:spLocks noGrp="1"/>
          </p:cNvSpPr>
          <p:nvPr>
            <p:ph type="ftr" sz="quarter" idx="3"/>
          </p:nvPr>
        </p:nvSpPr>
        <p:spPr>
          <a:xfrm>
            <a:off x="4003618" y="7132753"/>
            <a:ext cx="4878693" cy="302387"/>
          </a:xfrm>
          <a:prstGeom prst="rect">
            <a:avLst/>
          </a:prstGeom>
        </p:spPr>
        <p:txBody>
          <a:bodyPr vert="horz" lIns="91440" tIns="45720" rIns="91440" bIns="45720" rtlCol="0" anchor="ctr"/>
          <a:lstStyle>
            <a:lvl1pPr algn="r">
              <a:defRPr sz="1102" cap="all" baseline="0">
                <a:solidFill>
                  <a:schemeClr val="tx1">
                    <a:lumMod val="95000"/>
                    <a:lumOff val="5000"/>
                  </a:schemeClr>
                </a:solidFill>
                <a:latin typeface="+mj-lt"/>
              </a:defRPr>
            </a:lvl1pPr>
          </a:lstStyle>
          <a:p>
            <a:endParaRPr lang="fr-FR" dirty="0"/>
          </a:p>
        </p:txBody>
      </p:sp>
      <p:sp>
        <p:nvSpPr>
          <p:cNvPr id="6" name="Slide Number Placeholder 5"/>
          <p:cNvSpPr>
            <a:spLocks noGrp="1"/>
          </p:cNvSpPr>
          <p:nvPr>
            <p:ph type="sldNum" sz="quarter" idx="4"/>
          </p:nvPr>
        </p:nvSpPr>
        <p:spPr>
          <a:xfrm>
            <a:off x="8959145" y="7132753"/>
            <a:ext cx="804923" cy="302387"/>
          </a:xfrm>
          <a:prstGeom prst="rect">
            <a:avLst/>
          </a:prstGeom>
        </p:spPr>
        <p:txBody>
          <a:bodyPr vert="horz" lIns="91440" tIns="45720" rIns="91440" bIns="45720" rtlCol="0" anchor="ctr"/>
          <a:lstStyle>
            <a:lvl1pPr algn="l">
              <a:defRPr sz="1102">
                <a:solidFill>
                  <a:schemeClr val="tx1">
                    <a:lumMod val="95000"/>
                    <a:lumOff val="5000"/>
                  </a:schemeClr>
                </a:solidFill>
                <a:latin typeface="+mj-lt"/>
              </a:defRPr>
            </a:lvl1pPr>
          </a:lstStyle>
          <a:p>
            <a:fld id="{070285CF-5924-49D8-BB27-3614526D733F}" type="slidenum">
              <a:rPr lang="fr-FR" smtClean="0"/>
              <a:t>‹N°›</a:t>
            </a:fld>
            <a:endParaRPr lang="fr-FR" dirty="0"/>
          </a:p>
        </p:txBody>
      </p:sp>
      <p:cxnSp>
        <p:nvCxnSpPr>
          <p:cNvPr id="8" name="Straight Connector 7"/>
          <p:cNvCxnSpPr/>
          <p:nvPr/>
        </p:nvCxnSpPr>
        <p:spPr>
          <a:xfrm flipV="1">
            <a:off x="629940" y="910869"/>
            <a:ext cx="0" cy="100795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106731"/>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hf hdr="0" ftr="0"/>
  <p:txStyles>
    <p:titleStyle>
      <a:lvl1pPr algn="l" defTabSz="1007943" rtl="0" eaLnBrk="1" latinLnBrk="0" hangingPunct="1">
        <a:lnSpc>
          <a:spcPct val="80000"/>
        </a:lnSpc>
        <a:spcBef>
          <a:spcPct val="0"/>
        </a:spcBef>
        <a:buNone/>
        <a:defRPr sz="4850" kern="1200" cap="all" spc="110" baseline="0">
          <a:solidFill>
            <a:schemeClr val="tx1">
              <a:lumMod val="95000"/>
              <a:lumOff val="5000"/>
            </a:schemeClr>
          </a:solidFill>
          <a:latin typeface="+mj-lt"/>
          <a:ea typeface="+mj-ea"/>
          <a:cs typeface="+mj-cs"/>
        </a:defRPr>
      </a:lvl1pPr>
    </p:titleStyle>
    <p:bodyStyle>
      <a:lvl1pPr marL="100794" indent="-100794" algn="l" defTabSz="1007943" rtl="0" eaLnBrk="1" latinLnBrk="0" hangingPunct="1">
        <a:lnSpc>
          <a:spcPct val="90000"/>
        </a:lnSpc>
        <a:spcBef>
          <a:spcPts val="1323"/>
        </a:spcBef>
        <a:spcAft>
          <a:spcPts val="220"/>
        </a:spcAft>
        <a:buClr>
          <a:schemeClr val="accent2"/>
        </a:buClr>
        <a:buSzPct val="100000"/>
        <a:buFont typeface="Tw Cen MT" panose="020B0602020104020603" pitchFamily="34" charset="0"/>
        <a:buChar char=" "/>
        <a:defRPr sz="2205" kern="1200">
          <a:solidFill>
            <a:schemeClr val="tx1"/>
          </a:solidFill>
          <a:latin typeface="+mn-lt"/>
          <a:ea typeface="+mn-ea"/>
          <a:cs typeface="+mn-cs"/>
        </a:defRPr>
      </a:lvl1pPr>
      <a:lvl2pPr marL="292304"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764" kern="1200">
          <a:solidFill>
            <a:schemeClr val="tx1"/>
          </a:solidFill>
          <a:latin typeface="+mn-lt"/>
          <a:ea typeface="+mn-ea"/>
          <a:cs typeface="+mn-cs"/>
        </a:defRPr>
      </a:lvl2pPr>
      <a:lvl3pPr marL="493892"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3pPr>
      <a:lvl4pPr marL="655163"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4pPr>
      <a:lvl5pPr marL="856752"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5pPr>
      <a:lvl6pPr marL="1007943"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6pPr>
      <a:lvl7pPr marL="1169214"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7pPr>
      <a:lvl8pPr marL="1340564"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8pPr>
      <a:lvl9pPr marL="1501835"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0088371" cy="7559675"/>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297209" y="1008990"/>
            <a:ext cx="7493952" cy="1437272"/>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97208" y="2744913"/>
            <a:ext cx="7493954" cy="3797471"/>
          </a:xfrm>
          <a:prstGeom prst="rect">
            <a:avLst/>
          </a:prstGeom>
        </p:spPr>
        <p:txBody>
          <a:bodyPr vert="horz" lIns="91440" tIns="45720" rIns="91440" bIns="45720" rtlCol="0"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006685" y="6570384"/>
            <a:ext cx="1265703" cy="307987"/>
          </a:xfrm>
          <a:prstGeom prst="rect">
            <a:avLst/>
          </a:prstGeom>
        </p:spPr>
        <p:txBody>
          <a:bodyPr vert="horz" lIns="91440" tIns="45720" rIns="91440" bIns="45720" rtlCol="0" anchor="ctr"/>
          <a:lstStyle>
            <a:lvl1pPr algn="r">
              <a:defRPr sz="1102" b="0" i="0">
                <a:solidFill>
                  <a:schemeClr val="tx1"/>
                </a:solidFill>
                <a:effectLst/>
                <a:latin typeface="+mn-lt"/>
              </a:defRPr>
            </a:lvl1pPr>
          </a:lstStyle>
          <a:p>
            <a:fld id="{A202485F-1D32-4611-8FB2-8495D059F0BC}" type="datetime1">
              <a:rPr lang="fr-FR" smtClean="0"/>
              <a:t>03/06/2019</a:t>
            </a:fld>
            <a:endParaRPr lang="fr-FR" dirty="0"/>
          </a:p>
        </p:txBody>
      </p:sp>
      <p:sp>
        <p:nvSpPr>
          <p:cNvPr id="5" name="Footer Placeholder 4"/>
          <p:cNvSpPr>
            <a:spLocks noGrp="1"/>
          </p:cNvSpPr>
          <p:nvPr>
            <p:ph type="ftr" sz="quarter" idx="3"/>
          </p:nvPr>
        </p:nvSpPr>
        <p:spPr>
          <a:xfrm>
            <a:off x="1297208" y="6570384"/>
            <a:ext cx="5626655" cy="307987"/>
          </a:xfrm>
          <a:prstGeom prst="rect">
            <a:avLst/>
          </a:prstGeom>
        </p:spPr>
        <p:txBody>
          <a:bodyPr vert="horz" lIns="91440" tIns="45720" rIns="91440" bIns="45720" rtlCol="0" anchor="ctr"/>
          <a:lstStyle>
            <a:lvl1pPr algn="l">
              <a:defRPr sz="1102" b="0" i="0">
                <a:solidFill>
                  <a:schemeClr val="tx1"/>
                </a:solidFill>
                <a:effectLst/>
                <a:latin typeface="+mn-lt"/>
              </a:defRPr>
            </a:lvl1pPr>
          </a:lstStyle>
          <a:p>
            <a:endParaRPr lang="fr-FR" dirty="0"/>
          </a:p>
        </p:txBody>
      </p:sp>
      <p:sp>
        <p:nvSpPr>
          <p:cNvPr id="6" name="Slide Number Placeholder 5"/>
          <p:cNvSpPr>
            <a:spLocks noGrp="1"/>
          </p:cNvSpPr>
          <p:nvPr>
            <p:ph type="sldNum" sz="quarter" idx="4"/>
          </p:nvPr>
        </p:nvSpPr>
        <p:spPr>
          <a:xfrm>
            <a:off x="8355208" y="6570384"/>
            <a:ext cx="435954" cy="307987"/>
          </a:xfrm>
          <a:prstGeom prst="rect">
            <a:avLst/>
          </a:prstGeom>
        </p:spPr>
        <p:txBody>
          <a:bodyPr vert="horz" lIns="91440" tIns="45720" rIns="91440" bIns="45720" rtlCol="0" anchor="ctr"/>
          <a:lstStyle>
            <a:lvl1pPr algn="r">
              <a:defRPr sz="1102" b="0" i="0">
                <a:solidFill>
                  <a:schemeClr val="tx1"/>
                </a:solidFill>
                <a:effectLst/>
                <a:latin typeface="+mn-lt"/>
              </a:defRPr>
            </a:lvl1pPr>
          </a:lstStyle>
          <a:p>
            <a:fld id="{070285CF-5924-49D8-BB27-3614526D733F}" type="slidenum">
              <a:rPr lang="fr-FR" smtClean="0"/>
              <a:t>‹N°›</a:t>
            </a:fld>
            <a:endParaRPr lang="fr-FR" dirty="0"/>
          </a:p>
        </p:txBody>
      </p:sp>
    </p:spTree>
    <p:extLst>
      <p:ext uri="{BB962C8B-B14F-4D97-AF65-F5344CB8AC3E}">
        <p14:creationId xmlns:p14="http://schemas.microsoft.com/office/powerpoint/2010/main" val="203005831"/>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Lst>
  <p:hf hdr="0" ftr="0"/>
  <p:txStyles>
    <p:titleStyle>
      <a:lvl1pPr algn="ctr" defTabSz="503972" rtl="0" eaLnBrk="1" latinLnBrk="0" hangingPunct="1">
        <a:spcBef>
          <a:spcPct val="0"/>
        </a:spcBef>
        <a:buNone/>
        <a:defRPr sz="440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4982" indent="-314982" algn="l" defTabSz="503972" rtl="0" eaLnBrk="1" latinLnBrk="0" hangingPunct="1">
        <a:spcBef>
          <a:spcPct val="20000"/>
        </a:spcBef>
        <a:spcAft>
          <a:spcPts val="661"/>
        </a:spcAft>
        <a:buClr>
          <a:schemeClr val="accent1"/>
        </a:buClr>
        <a:buSzPct val="115000"/>
        <a:buFont typeface="Arial"/>
        <a:buChar char="•"/>
        <a:defRPr sz="2646" kern="1200" cap="none">
          <a:solidFill>
            <a:schemeClr val="tx1">
              <a:lumMod val="85000"/>
              <a:lumOff val="15000"/>
            </a:schemeClr>
          </a:solidFill>
          <a:effectLst/>
          <a:latin typeface="+mn-lt"/>
          <a:ea typeface="+mn-ea"/>
          <a:cs typeface="+mn-cs"/>
        </a:defRPr>
      </a:lvl1pPr>
      <a:lvl2pPr marL="818954" indent="-314982" algn="l" defTabSz="503972" rtl="0" eaLnBrk="1" latinLnBrk="0" hangingPunct="1">
        <a:spcBef>
          <a:spcPct val="20000"/>
        </a:spcBef>
        <a:spcAft>
          <a:spcPts val="661"/>
        </a:spcAft>
        <a:buClr>
          <a:schemeClr val="accent1"/>
        </a:buClr>
        <a:buSzPct val="115000"/>
        <a:buFont typeface="Arial"/>
        <a:buChar char="•"/>
        <a:defRPr sz="2205" kern="1200" cap="none">
          <a:solidFill>
            <a:schemeClr val="tx1">
              <a:lumMod val="85000"/>
              <a:lumOff val="15000"/>
            </a:schemeClr>
          </a:solidFill>
          <a:effectLst/>
          <a:latin typeface="+mn-lt"/>
          <a:ea typeface="+mn-ea"/>
          <a:cs typeface="+mn-cs"/>
        </a:defRPr>
      </a:lvl2pPr>
      <a:lvl3pPr marL="1322925" indent="-314982" algn="l" defTabSz="503972" rtl="0" eaLnBrk="1" latinLnBrk="0" hangingPunct="1">
        <a:spcBef>
          <a:spcPct val="20000"/>
        </a:spcBef>
        <a:spcAft>
          <a:spcPts val="661"/>
        </a:spcAft>
        <a:buClr>
          <a:schemeClr val="accent1"/>
        </a:buClr>
        <a:buSzPct val="115000"/>
        <a:buFont typeface="Arial"/>
        <a:buChar char="•"/>
        <a:defRPr sz="1984" kern="1200" cap="none">
          <a:solidFill>
            <a:schemeClr val="tx1">
              <a:lumMod val="85000"/>
              <a:lumOff val="15000"/>
            </a:schemeClr>
          </a:solidFill>
          <a:effectLst/>
          <a:latin typeface="+mn-lt"/>
          <a:ea typeface="+mn-ea"/>
          <a:cs typeface="+mn-cs"/>
        </a:defRPr>
      </a:lvl3pPr>
      <a:lvl4pPr marL="1700904" indent="-188989" algn="l" defTabSz="503972" rtl="0" eaLnBrk="1" latinLnBrk="0" hangingPunct="1">
        <a:spcBef>
          <a:spcPct val="20000"/>
        </a:spcBef>
        <a:spcAft>
          <a:spcPts val="661"/>
        </a:spcAft>
        <a:buClr>
          <a:schemeClr val="accent1"/>
        </a:buClr>
        <a:buSzPct val="115000"/>
        <a:buFont typeface="Arial"/>
        <a:buChar char="•"/>
        <a:defRPr sz="1764" kern="1200" cap="none">
          <a:solidFill>
            <a:schemeClr val="tx1">
              <a:lumMod val="85000"/>
              <a:lumOff val="15000"/>
            </a:schemeClr>
          </a:solidFill>
          <a:effectLst/>
          <a:latin typeface="+mn-lt"/>
          <a:ea typeface="+mn-ea"/>
          <a:cs typeface="+mn-cs"/>
        </a:defRPr>
      </a:lvl4pPr>
      <a:lvl5pPr marL="2204876" indent="-188989" algn="l" defTabSz="503972"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5pPr>
      <a:lvl6pPr marL="2771844" indent="-251986" algn="l" defTabSz="503972"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6pPr>
      <a:lvl7pPr marL="3275815" indent="-251986" algn="l" defTabSz="503972"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7pPr>
      <a:lvl8pPr marL="3779787" indent="-251986" algn="l" defTabSz="503972"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8pPr>
      <a:lvl9pPr marL="4283758" indent="-251986" algn="l" defTabSz="503972"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320" y="320887"/>
            <a:ext cx="9633883" cy="991714"/>
          </a:xfrm>
          <a:prstGeom prst="rect">
            <a:avLst/>
          </a:prstGeom>
        </p:spPr>
        <p:txBody>
          <a:bodyPr vert="horz" wrap="square" lIns="146304" tIns="91440" rIns="146304" bIns="91440" rtlCol="0" anchor="t">
            <a:noAutofit/>
          </a:bodyPr>
          <a:lstStyle/>
          <a:p>
            <a:r>
              <a:rPr lang="fr-FR"/>
              <a:t>Modifiez le style du titre</a:t>
            </a:r>
            <a:endParaRPr lang="en-US" dirty="0"/>
          </a:p>
        </p:txBody>
      </p:sp>
      <p:sp>
        <p:nvSpPr>
          <p:cNvPr id="4" name="Text Placeholder 3"/>
          <p:cNvSpPr>
            <a:spLocks noGrp="1"/>
          </p:cNvSpPr>
          <p:nvPr>
            <p:ph type="body" idx="1"/>
          </p:nvPr>
        </p:nvSpPr>
        <p:spPr>
          <a:xfrm>
            <a:off x="222320" y="1310848"/>
            <a:ext cx="9633883" cy="173130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51"/>
          <a:stretch>
            <a:fillRect/>
          </a:stretch>
        </p:blipFill>
        <p:spPr>
          <a:xfrm rot="5400000">
            <a:off x="6649698" y="3435429"/>
            <a:ext cx="7560361" cy="688815"/>
          </a:xfrm>
          <a:prstGeom prst="rect">
            <a:avLst/>
          </a:prstGeom>
        </p:spPr>
      </p:pic>
    </p:spTree>
    <p:extLst>
      <p:ext uri="{BB962C8B-B14F-4D97-AF65-F5344CB8AC3E}">
        <p14:creationId xmlns:p14="http://schemas.microsoft.com/office/powerpoint/2010/main" val="3952095882"/>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Lst>
  <p:transition>
    <p:fade/>
  </p:transition>
  <p:hf hdr="0"/>
  <p:txStyles>
    <p:titleStyle>
      <a:lvl1pPr algn="l" defTabSz="755894" rtl="0" eaLnBrk="1" latinLnBrk="0" hangingPunct="1">
        <a:lnSpc>
          <a:spcPct val="90000"/>
        </a:lnSpc>
        <a:spcBef>
          <a:spcPct val="0"/>
        </a:spcBef>
        <a:buNone/>
        <a:defRPr lang="en-US" sz="3890" b="0" kern="1200" cap="none" spc="-8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77886" marR="0" indent="-277886" algn="l" defTabSz="755894" rtl="0" eaLnBrk="1" fontAlgn="auto" latinLnBrk="0" hangingPunct="1">
        <a:lnSpc>
          <a:spcPct val="90000"/>
        </a:lnSpc>
        <a:spcBef>
          <a:spcPct val="20000"/>
        </a:spcBef>
        <a:spcAft>
          <a:spcPts val="0"/>
        </a:spcAft>
        <a:buClrTx/>
        <a:buSzPct val="90000"/>
        <a:buFont typeface="Arial" pitchFamily="34" charset="0"/>
        <a:buChar char="•"/>
        <a:tabLst/>
        <a:defRPr sz="3242" kern="1200" spc="0" baseline="0">
          <a:gradFill>
            <a:gsLst>
              <a:gs pos="1250">
                <a:schemeClr val="tx1"/>
              </a:gs>
              <a:gs pos="100000">
                <a:schemeClr val="tx1"/>
              </a:gs>
            </a:gsLst>
            <a:lin ang="5400000" scaled="0"/>
          </a:gradFill>
          <a:latin typeface="+mj-lt"/>
          <a:ea typeface="+mn-ea"/>
          <a:cs typeface="+mn-cs"/>
        </a:defRPr>
      </a:lvl1pPr>
      <a:lvl2pPr marL="473436" marR="0" indent="-195550" algn="l" defTabSz="755894" rtl="0" eaLnBrk="1" fontAlgn="auto" latinLnBrk="0" hangingPunct="1">
        <a:lnSpc>
          <a:spcPct val="90000"/>
        </a:lnSpc>
        <a:spcBef>
          <a:spcPct val="20000"/>
        </a:spcBef>
        <a:spcAft>
          <a:spcPts val="0"/>
        </a:spcAft>
        <a:buClrTx/>
        <a:buSzPct val="90000"/>
        <a:buFont typeface="Arial" pitchFamily="34" charset="0"/>
        <a:buChar char="•"/>
        <a:tabLst/>
        <a:defRPr sz="1945" kern="1200" spc="0" baseline="0">
          <a:gradFill>
            <a:gsLst>
              <a:gs pos="1250">
                <a:schemeClr val="tx1"/>
              </a:gs>
              <a:gs pos="100000">
                <a:schemeClr val="tx1"/>
              </a:gs>
            </a:gsLst>
            <a:lin ang="5400000" scaled="0"/>
          </a:gradFill>
          <a:latin typeface="+mn-lt"/>
          <a:ea typeface="+mn-ea"/>
          <a:cs typeface="+mn-cs"/>
        </a:defRPr>
      </a:lvl2pPr>
      <a:lvl3pPr marL="648401" marR="0" indent="-185257" algn="l" defTabSz="755894" rtl="0" eaLnBrk="1" fontAlgn="auto" latinLnBrk="0" hangingPunct="1">
        <a:lnSpc>
          <a:spcPct val="90000"/>
        </a:lnSpc>
        <a:spcBef>
          <a:spcPct val="20000"/>
        </a:spcBef>
        <a:spcAft>
          <a:spcPts val="0"/>
        </a:spcAft>
        <a:buClrTx/>
        <a:buSzPct val="90000"/>
        <a:buFont typeface="Arial" pitchFamily="34" charset="0"/>
        <a:buChar char="•"/>
        <a:tabLst/>
        <a:defRPr sz="1621" kern="1200" spc="0" baseline="0">
          <a:gradFill>
            <a:gsLst>
              <a:gs pos="1250">
                <a:schemeClr val="tx1"/>
              </a:gs>
              <a:gs pos="100000">
                <a:schemeClr val="tx1"/>
              </a:gs>
            </a:gsLst>
            <a:lin ang="5400000" scaled="0"/>
          </a:gradFill>
          <a:latin typeface="+mn-lt"/>
          <a:ea typeface="+mn-ea"/>
          <a:cs typeface="+mn-cs"/>
        </a:defRPr>
      </a:lvl3pPr>
      <a:lvl4pPr marL="833658" marR="0" indent="-185257" algn="l" defTabSz="755894" rtl="0" eaLnBrk="1" fontAlgn="auto" latinLnBrk="0" hangingPunct="1">
        <a:lnSpc>
          <a:spcPct val="90000"/>
        </a:lnSpc>
        <a:spcBef>
          <a:spcPct val="20000"/>
        </a:spcBef>
        <a:spcAft>
          <a:spcPts val="0"/>
        </a:spcAft>
        <a:buClrTx/>
        <a:buSzPct val="90000"/>
        <a:buFont typeface="Arial" pitchFamily="34" charset="0"/>
        <a:buChar char="•"/>
        <a:tabLst/>
        <a:defRPr sz="1459" kern="1200" spc="0" baseline="0">
          <a:gradFill>
            <a:gsLst>
              <a:gs pos="1250">
                <a:schemeClr val="tx1"/>
              </a:gs>
              <a:gs pos="100000">
                <a:schemeClr val="tx1"/>
              </a:gs>
            </a:gsLst>
            <a:lin ang="5400000" scaled="0"/>
          </a:gradFill>
          <a:latin typeface="+mn-lt"/>
          <a:ea typeface="+mn-ea"/>
          <a:cs typeface="+mn-cs"/>
        </a:defRPr>
      </a:lvl4pPr>
      <a:lvl5pPr marL="1018916" marR="0" indent="-185257" algn="l" defTabSz="755894" rtl="0" eaLnBrk="1" fontAlgn="auto" latinLnBrk="0" hangingPunct="1">
        <a:lnSpc>
          <a:spcPct val="90000"/>
        </a:lnSpc>
        <a:spcBef>
          <a:spcPct val="20000"/>
        </a:spcBef>
        <a:spcAft>
          <a:spcPts val="0"/>
        </a:spcAft>
        <a:buClrTx/>
        <a:buSzPct val="90000"/>
        <a:buFont typeface="Arial" pitchFamily="34" charset="0"/>
        <a:buChar char="•"/>
        <a:tabLst/>
        <a:defRPr sz="1459" kern="1200" spc="0" baseline="0">
          <a:gradFill>
            <a:gsLst>
              <a:gs pos="1250">
                <a:schemeClr val="tx1"/>
              </a:gs>
              <a:gs pos="100000">
                <a:schemeClr val="tx1"/>
              </a:gs>
            </a:gsLst>
            <a:lin ang="5400000" scaled="0"/>
          </a:gradFill>
          <a:latin typeface="+mn-lt"/>
          <a:ea typeface="+mn-ea"/>
          <a:cs typeface="+mn-cs"/>
        </a:defRPr>
      </a:lvl5pPr>
      <a:lvl6pPr marL="2078708" indent="-188974" algn="l" defTabSz="755894" rtl="0" eaLnBrk="1" latinLnBrk="0" hangingPunct="1">
        <a:spcBef>
          <a:spcPct val="20000"/>
        </a:spcBef>
        <a:buFont typeface="Arial" pitchFamily="34" charset="0"/>
        <a:buChar char="•"/>
        <a:defRPr sz="1621" kern="1200">
          <a:solidFill>
            <a:schemeClr val="tx1"/>
          </a:solidFill>
          <a:latin typeface="+mn-lt"/>
          <a:ea typeface="+mn-ea"/>
          <a:cs typeface="+mn-cs"/>
        </a:defRPr>
      </a:lvl6pPr>
      <a:lvl7pPr marL="2456656" indent="-188974" algn="l" defTabSz="755894" rtl="0" eaLnBrk="1" latinLnBrk="0" hangingPunct="1">
        <a:spcBef>
          <a:spcPct val="20000"/>
        </a:spcBef>
        <a:buFont typeface="Arial" pitchFamily="34" charset="0"/>
        <a:buChar char="•"/>
        <a:defRPr sz="1621" kern="1200">
          <a:solidFill>
            <a:schemeClr val="tx1"/>
          </a:solidFill>
          <a:latin typeface="+mn-lt"/>
          <a:ea typeface="+mn-ea"/>
          <a:cs typeface="+mn-cs"/>
        </a:defRPr>
      </a:lvl7pPr>
      <a:lvl8pPr marL="2834603" indent="-188974" algn="l" defTabSz="755894" rtl="0" eaLnBrk="1" latinLnBrk="0" hangingPunct="1">
        <a:spcBef>
          <a:spcPct val="20000"/>
        </a:spcBef>
        <a:buFont typeface="Arial" pitchFamily="34" charset="0"/>
        <a:buChar char="•"/>
        <a:defRPr sz="1621" kern="1200">
          <a:solidFill>
            <a:schemeClr val="tx1"/>
          </a:solidFill>
          <a:latin typeface="+mn-lt"/>
          <a:ea typeface="+mn-ea"/>
          <a:cs typeface="+mn-cs"/>
        </a:defRPr>
      </a:lvl8pPr>
      <a:lvl9pPr marL="3212551" indent="-188974" algn="l" defTabSz="755894" rtl="0" eaLnBrk="1" latinLnBrk="0" hangingPunct="1">
        <a:spcBef>
          <a:spcPct val="20000"/>
        </a:spcBef>
        <a:buFont typeface="Arial" pitchFamily="34" charset="0"/>
        <a:buChar char="•"/>
        <a:defRPr sz="1621" kern="1200">
          <a:solidFill>
            <a:schemeClr val="tx1"/>
          </a:solidFill>
          <a:latin typeface="+mn-lt"/>
          <a:ea typeface="+mn-ea"/>
          <a:cs typeface="+mn-cs"/>
        </a:defRPr>
      </a:lvl9pPr>
    </p:bodyStyle>
    <p:otherStyle>
      <a:defPPr>
        <a:defRPr lang="en-US"/>
      </a:defPPr>
      <a:lvl1pPr marL="0" algn="l" defTabSz="755894" rtl="0" eaLnBrk="1" latinLnBrk="0" hangingPunct="1">
        <a:defRPr sz="1459" kern="1200">
          <a:solidFill>
            <a:schemeClr val="tx1"/>
          </a:solidFill>
          <a:latin typeface="+mn-lt"/>
          <a:ea typeface="+mn-ea"/>
          <a:cs typeface="+mn-cs"/>
        </a:defRPr>
      </a:lvl1pPr>
      <a:lvl2pPr marL="377947" algn="l" defTabSz="755894" rtl="0" eaLnBrk="1" latinLnBrk="0" hangingPunct="1">
        <a:defRPr sz="1459" kern="1200">
          <a:solidFill>
            <a:schemeClr val="tx1"/>
          </a:solidFill>
          <a:latin typeface="+mn-lt"/>
          <a:ea typeface="+mn-ea"/>
          <a:cs typeface="+mn-cs"/>
        </a:defRPr>
      </a:lvl2pPr>
      <a:lvl3pPr marL="755894" algn="l" defTabSz="755894" rtl="0" eaLnBrk="1" latinLnBrk="0" hangingPunct="1">
        <a:defRPr sz="1459" kern="1200">
          <a:solidFill>
            <a:schemeClr val="tx1"/>
          </a:solidFill>
          <a:latin typeface="+mn-lt"/>
          <a:ea typeface="+mn-ea"/>
          <a:cs typeface="+mn-cs"/>
        </a:defRPr>
      </a:lvl3pPr>
      <a:lvl4pPr marL="1133841" algn="l" defTabSz="755894" rtl="0" eaLnBrk="1" latinLnBrk="0" hangingPunct="1">
        <a:defRPr sz="1459" kern="1200">
          <a:solidFill>
            <a:schemeClr val="tx1"/>
          </a:solidFill>
          <a:latin typeface="+mn-lt"/>
          <a:ea typeface="+mn-ea"/>
          <a:cs typeface="+mn-cs"/>
        </a:defRPr>
      </a:lvl4pPr>
      <a:lvl5pPr marL="1511788" algn="l" defTabSz="755894" rtl="0" eaLnBrk="1" latinLnBrk="0" hangingPunct="1">
        <a:defRPr sz="1459" kern="1200">
          <a:solidFill>
            <a:schemeClr val="tx1"/>
          </a:solidFill>
          <a:latin typeface="+mn-lt"/>
          <a:ea typeface="+mn-ea"/>
          <a:cs typeface="+mn-cs"/>
        </a:defRPr>
      </a:lvl5pPr>
      <a:lvl6pPr marL="1889736" algn="l" defTabSz="755894" rtl="0" eaLnBrk="1" latinLnBrk="0" hangingPunct="1">
        <a:defRPr sz="1459" kern="1200">
          <a:solidFill>
            <a:schemeClr val="tx1"/>
          </a:solidFill>
          <a:latin typeface="+mn-lt"/>
          <a:ea typeface="+mn-ea"/>
          <a:cs typeface="+mn-cs"/>
        </a:defRPr>
      </a:lvl6pPr>
      <a:lvl7pPr marL="2267682" algn="l" defTabSz="755894" rtl="0" eaLnBrk="1" latinLnBrk="0" hangingPunct="1">
        <a:defRPr sz="1459" kern="1200">
          <a:solidFill>
            <a:schemeClr val="tx1"/>
          </a:solidFill>
          <a:latin typeface="+mn-lt"/>
          <a:ea typeface="+mn-ea"/>
          <a:cs typeface="+mn-cs"/>
        </a:defRPr>
      </a:lvl7pPr>
      <a:lvl8pPr marL="2645629" algn="l" defTabSz="755894" rtl="0" eaLnBrk="1" latinLnBrk="0" hangingPunct="1">
        <a:defRPr sz="1459" kern="1200">
          <a:solidFill>
            <a:schemeClr val="tx1"/>
          </a:solidFill>
          <a:latin typeface="+mn-lt"/>
          <a:ea typeface="+mn-ea"/>
          <a:cs typeface="+mn-cs"/>
        </a:defRPr>
      </a:lvl8pPr>
      <a:lvl9pPr marL="3023577" algn="l" defTabSz="755894" rtl="0" eaLnBrk="1" latinLnBrk="0" hangingPunct="1">
        <a:defRPr sz="145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hyperlink" Target="mailto:chrysta.pelissier@umontpellier.fr" TargetMode="External"/><Relationship Id="rId10" Type="http://schemas.openxmlformats.org/officeDocument/2006/relationships/image" Target="../media/image31.jpeg"/><Relationship Id="rId4" Type="http://schemas.openxmlformats.org/officeDocument/2006/relationships/hyperlink" Target="mailto:jacobl@unistra.fr" TargetMode="External"/><Relationship Id="rId9"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17.xml"/><Relationship Id="rId7"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emf"/><Relationship Id="rId5" Type="http://schemas.openxmlformats.org/officeDocument/2006/relationships/package" Target="../embeddings/Microsoft_Word_Document.docx"/><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notesSlide" Target="../notesSlides/notesSlide18.xml"/><Relationship Id="rId7" Type="http://schemas.openxmlformats.org/officeDocument/2006/relationships/package" Target="../embeddings/Microsoft_Word_Document3.doc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4.emf"/><Relationship Id="rId5" Type="http://schemas.openxmlformats.org/officeDocument/2006/relationships/package" Target="../embeddings/Microsoft_Word_Document2.docx"/><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6.emf"/><Relationship Id="rId5" Type="http://schemas.openxmlformats.org/officeDocument/2006/relationships/package" Target="../embeddings/Microsoft_Word_Document4.docx"/><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97AD"/>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03158" y="3064529"/>
            <a:ext cx="9314911" cy="1476954"/>
          </a:xfrm>
        </p:spPr>
        <p:txBody>
          <a:bodyPr>
            <a:normAutofit/>
          </a:bodyPr>
          <a:lstStyle/>
          <a:p>
            <a:r>
              <a:rPr lang="en-GB" sz="4400" cap="none" dirty="0">
                <a:ea typeface="Calibri" panose="020F0502020204030204" pitchFamily="34" charset="0"/>
                <a:cs typeface="Times New Roman" panose="02020603050405020304" pitchFamily="18" charset="0"/>
              </a:rPr>
              <a:t>	</a:t>
            </a:r>
            <a:r>
              <a:rPr lang="en-GB" sz="4400" cap="none" dirty="0" err="1">
                <a:ea typeface="Calibri" panose="020F0502020204030204" pitchFamily="34" charset="0"/>
                <a:cs typeface="Times New Roman" panose="02020603050405020304" pitchFamily="18" charset="0"/>
              </a:rPr>
              <a:t>Quand</a:t>
            </a:r>
            <a:r>
              <a:rPr lang="en-GB" sz="4400" cap="none" dirty="0">
                <a:ea typeface="Calibri" panose="020F0502020204030204" pitchFamily="34" charset="0"/>
                <a:cs typeface="Times New Roman" panose="02020603050405020304" pitchFamily="18" charset="0"/>
              </a:rPr>
              <a:t> des étudiants </a:t>
            </a:r>
            <a:r>
              <a:rPr lang="en-GB" sz="4400" cap="none" dirty="0" err="1">
                <a:ea typeface="Calibri" panose="020F0502020204030204" pitchFamily="34" charset="0"/>
                <a:cs typeface="Times New Roman" panose="02020603050405020304" pitchFamily="18" charset="0"/>
              </a:rPr>
              <a:t>produisent</a:t>
            </a:r>
            <a:r>
              <a:rPr lang="en-GB" sz="4400" cap="none" dirty="0">
                <a:ea typeface="Calibri" panose="020F0502020204030204" pitchFamily="34" charset="0"/>
                <a:cs typeface="Times New Roman" panose="02020603050405020304" pitchFamily="18" charset="0"/>
              </a:rPr>
              <a:t> un </a:t>
            </a:r>
            <a:r>
              <a:rPr lang="en-GB" sz="4400" cap="none" dirty="0" err="1">
                <a:ea typeface="Calibri" panose="020F0502020204030204" pitchFamily="34" charset="0"/>
                <a:cs typeface="Times New Roman" panose="02020603050405020304" pitchFamily="18" charset="0"/>
              </a:rPr>
              <a:t>tutoriel</a:t>
            </a:r>
            <a:r>
              <a:rPr lang="en-GB" sz="4400" cap="none" dirty="0">
                <a:ea typeface="Calibri" panose="020F0502020204030204" pitchFamily="34" charset="0"/>
                <a:cs typeface="Times New Roman" panose="02020603050405020304" pitchFamily="18" charset="0"/>
              </a:rPr>
              <a:t> </a:t>
            </a:r>
            <a:r>
              <a:rPr lang="en-GB" sz="4400" cap="none" dirty="0" err="1">
                <a:ea typeface="Calibri" panose="020F0502020204030204" pitchFamily="34" charset="0"/>
                <a:cs typeface="Times New Roman" panose="02020603050405020304" pitchFamily="18" charset="0"/>
              </a:rPr>
              <a:t>vidéo</a:t>
            </a:r>
            <a:r>
              <a:rPr lang="en-GB" sz="4400" cap="none" dirty="0">
                <a:ea typeface="Calibri" panose="020F0502020204030204" pitchFamily="34" charset="0"/>
                <a:cs typeface="Times New Roman" panose="02020603050405020304" pitchFamily="18" charset="0"/>
              </a:rPr>
              <a:t> sur </a:t>
            </a:r>
            <a:r>
              <a:rPr lang="en-GB" sz="4400" cap="none" dirty="0" err="1">
                <a:ea typeface="Calibri" panose="020F0502020204030204" pitchFamily="34" charset="0"/>
                <a:cs typeface="Times New Roman" panose="02020603050405020304" pitchFamily="18" charset="0"/>
              </a:rPr>
              <a:t>l’orthographe</a:t>
            </a:r>
            <a:endParaRPr lang="en-US" sz="4400" dirty="0">
              <a:solidFill>
                <a:schemeClr val="tx1"/>
              </a:solidFill>
            </a:endParaRPr>
          </a:p>
        </p:txBody>
      </p:sp>
      <p:sp>
        <p:nvSpPr>
          <p:cNvPr id="12" name="Espace réservé de la date 11">
            <a:extLst>
              <a:ext uri="{FF2B5EF4-FFF2-40B4-BE49-F238E27FC236}">
                <a16:creationId xmlns:a16="http://schemas.microsoft.com/office/drawing/2014/main" id="{885EC559-59B2-49D4-9CDA-5701C17EA8F7}"/>
              </a:ext>
            </a:extLst>
          </p:cNvPr>
          <p:cNvSpPr>
            <a:spLocks noGrp="1"/>
          </p:cNvSpPr>
          <p:nvPr>
            <p:ph type="dt" sz="half" idx="10"/>
          </p:nvPr>
        </p:nvSpPr>
        <p:spPr/>
        <p:txBody>
          <a:bodyPr/>
          <a:lstStyle/>
          <a:p>
            <a:fld id="{45209B76-4698-471F-B459-BB8789E214B1}" type="datetime1">
              <a:rPr lang="fr-FR" smtClean="0"/>
              <a:t>03/06/2019</a:t>
            </a:fld>
            <a:endParaRPr lang="fr-FR" dirty="0"/>
          </a:p>
        </p:txBody>
      </p:sp>
      <p:sp>
        <p:nvSpPr>
          <p:cNvPr id="9" name="Espace réservé du numéro de diapositive 8">
            <a:extLst>
              <a:ext uri="{FF2B5EF4-FFF2-40B4-BE49-F238E27FC236}">
                <a16:creationId xmlns:a16="http://schemas.microsoft.com/office/drawing/2014/main" id="{D49775B7-D2E4-484A-99AF-D8A38B28CB85}"/>
              </a:ext>
            </a:extLst>
          </p:cNvPr>
          <p:cNvSpPr>
            <a:spLocks noGrp="1"/>
          </p:cNvSpPr>
          <p:nvPr>
            <p:ph type="sldNum" sz="quarter" idx="12"/>
          </p:nvPr>
        </p:nvSpPr>
        <p:spPr/>
        <p:txBody>
          <a:bodyPr/>
          <a:lstStyle/>
          <a:p>
            <a:fld id="{070285CF-5924-49D8-BB27-3614526D733F}" type="slidenum">
              <a:rPr lang="en-US" smtClean="0"/>
              <a:pPr/>
              <a:t>1</a:t>
            </a:fld>
            <a:endParaRPr lang="en-US"/>
          </a:p>
        </p:txBody>
      </p:sp>
      <p:pic>
        <p:nvPicPr>
          <p:cNvPr id="6" name="Image 5"/>
          <p:cNvPicPr>
            <a:picLocks noChangeAspect="1"/>
          </p:cNvPicPr>
          <p:nvPr/>
        </p:nvPicPr>
        <p:blipFill rotWithShape="1">
          <a:blip r:embed="rId3"/>
          <a:srcRect/>
          <a:stretch/>
        </p:blipFill>
        <p:spPr>
          <a:xfrm>
            <a:off x="740387" y="5618044"/>
            <a:ext cx="1051401" cy="568325"/>
          </a:xfrm>
          <a:prstGeom prst="rect">
            <a:avLst/>
          </a:prstGeom>
        </p:spPr>
      </p:pic>
      <p:sp>
        <p:nvSpPr>
          <p:cNvPr id="13" name="ZoneTexte 12">
            <a:extLst>
              <a:ext uri="{FF2B5EF4-FFF2-40B4-BE49-F238E27FC236}">
                <a16:creationId xmlns:a16="http://schemas.microsoft.com/office/drawing/2014/main" id="{9B42C2D1-AD98-4E0D-A10D-B9EB7EAEBD65}"/>
              </a:ext>
            </a:extLst>
          </p:cNvPr>
          <p:cNvSpPr txBox="1"/>
          <p:nvPr/>
        </p:nvSpPr>
        <p:spPr>
          <a:xfrm>
            <a:off x="2746336" y="6047203"/>
            <a:ext cx="4605296" cy="830997"/>
          </a:xfrm>
          <a:prstGeom prst="rect">
            <a:avLst/>
          </a:prstGeom>
          <a:solidFill>
            <a:schemeClr val="bg1"/>
          </a:solidFill>
        </p:spPr>
        <p:txBody>
          <a:bodyPr wrap="square" rtlCol="0">
            <a:spAutoFit/>
          </a:bodyPr>
          <a:lstStyle/>
          <a:p>
            <a:pPr lvl="0"/>
            <a:r>
              <a:rPr lang="pt-BR" sz="1600" b="1" dirty="0">
                <a:solidFill>
                  <a:prstClr val="black"/>
                </a:solidFill>
                <a:latin typeface="+mj-lt"/>
              </a:rPr>
              <a:t>Laetitia Thobois Jacob       </a:t>
            </a:r>
            <a:r>
              <a:rPr lang="pt-BR" sz="1600" dirty="0">
                <a:solidFill>
                  <a:prstClr val="black"/>
                </a:solidFill>
                <a:latin typeface="+mj-lt"/>
              </a:rPr>
              <a:t>	  </a:t>
            </a:r>
            <a:r>
              <a:rPr lang="pt-BR" sz="1600" dirty="0">
                <a:solidFill>
                  <a:prstClr val="black"/>
                </a:solidFill>
                <a:latin typeface="+mj-lt"/>
                <a:hlinkClick r:id="rId4">
                  <a:extLst>
                    <a:ext uri="{A12FA001-AC4F-418D-AE19-62706E023703}">
                      <ahyp:hlinkClr xmlns:ahyp="http://schemas.microsoft.com/office/drawing/2018/hyperlinkcolor" val="tx"/>
                    </a:ext>
                  </a:extLst>
                </a:hlinkClick>
              </a:rPr>
              <a:t>jacobl@unistra.fr</a:t>
            </a:r>
            <a:endParaRPr lang="pt-BR" sz="1600" dirty="0">
              <a:solidFill>
                <a:prstClr val="black"/>
              </a:solidFill>
              <a:latin typeface="+mj-lt"/>
            </a:endParaRPr>
          </a:p>
          <a:p>
            <a:pPr lvl="0" algn="ctr"/>
            <a:r>
              <a:rPr lang="pt-BR" sz="1600" b="1" dirty="0">
                <a:solidFill>
                  <a:prstClr val="black"/>
                </a:solidFill>
                <a:latin typeface="+mj-lt"/>
              </a:rPr>
              <a:t>&amp;</a:t>
            </a:r>
          </a:p>
          <a:p>
            <a:pPr lvl="0"/>
            <a:r>
              <a:rPr lang="pt-BR" sz="1600" b="1" dirty="0">
                <a:solidFill>
                  <a:prstClr val="black"/>
                </a:solidFill>
                <a:latin typeface="+mj-lt"/>
              </a:rPr>
              <a:t>Chrysta Pélissier</a:t>
            </a:r>
            <a:r>
              <a:rPr lang="pt-BR" sz="1600" dirty="0">
                <a:solidFill>
                  <a:prstClr val="black"/>
                </a:solidFill>
                <a:latin typeface="+mj-lt"/>
              </a:rPr>
              <a:t>	</a:t>
            </a:r>
            <a:r>
              <a:rPr lang="pt-BR" sz="1600" dirty="0">
                <a:solidFill>
                  <a:prstClr val="black"/>
                </a:solidFill>
                <a:latin typeface="+mj-lt"/>
                <a:hlinkClick r:id="rId5">
                  <a:extLst>
                    <a:ext uri="{A12FA001-AC4F-418D-AE19-62706E023703}">
                      <ahyp:hlinkClr xmlns:ahyp="http://schemas.microsoft.com/office/drawing/2018/hyperlinkcolor" val="tx"/>
                    </a:ext>
                  </a:extLst>
                </a:hlinkClick>
              </a:rPr>
              <a:t>chrysta.pelissier@umontpellier.fr</a:t>
            </a:r>
            <a:endParaRPr lang="pt-BR" sz="1600" dirty="0">
              <a:solidFill>
                <a:prstClr val="black"/>
              </a:solidFill>
              <a:latin typeface="+mj-lt"/>
            </a:endParaRPr>
          </a:p>
        </p:txBody>
      </p:sp>
      <p:pic>
        <p:nvPicPr>
          <p:cNvPr id="14" name="Image 13">
            <a:extLst>
              <a:ext uri="{FF2B5EF4-FFF2-40B4-BE49-F238E27FC236}">
                <a16:creationId xmlns:a16="http://schemas.microsoft.com/office/drawing/2014/main" id="{5068C74E-73AB-4DDA-A302-9D552E5FE319}"/>
              </a:ext>
            </a:extLst>
          </p:cNvPr>
          <p:cNvPicPr>
            <a:picLocks noChangeAspect="1"/>
          </p:cNvPicPr>
          <p:nvPr/>
        </p:nvPicPr>
        <p:blipFill>
          <a:blip r:embed="rId6"/>
          <a:stretch>
            <a:fillRect/>
          </a:stretch>
        </p:blipFill>
        <p:spPr>
          <a:xfrm>
            <a:off x="740387" y="6262567"/>
            <a:ext cx="1841021" cy="615633"/>
          </a:xfrm>
          <a:prstGeom prst="rect">
            <a:avLst/>
          </a:prstGeom>
        </p:spPr>
      </p:pic>
      <p:pic>
        <p:nvPicPr>
          <p:cNvPr id="3" name="Image 2">
            <a:extLst>
              <a:ext uri="{FF2B5EF4-FFF2-40B4-BE49-F238E27FC236}">
                <a16:creationId xmlns:a16="http://schemas.microsoft.com/office/drawing/2014/main" id="{39C7029D-6004-4D8F-BA4B-D16701E75035}"/>
              </a:ext>
            </a:extLst>
          </p:cNvPr>
          <p:cNvPicPr>
            <a:picLocks noChangeAspect="1"/>
          </p:cNvPicPr>
          <p:nvPr/>
        </p:nvPicPr>
        <p:blipFill>
          <a:blip r:embed="rId7"/>
          <a:stretch>
            <a:fillRect/>
          </a:stretch>
        </p:blipFill>
        <p:spPr>
          <a:xfrm>
            <a:off x="4304111" y="617043"/>
            <a:ext cx="1715539" cy="1476954"/>
          </a:xfrm>
          <a:prstGeom prst="rect">
            <a:avLst/>
          </a:prstGeom>
        </p:spPr>
      </p:pic>
      <p:pic>
        <p:nvPicPr>
          <p:cNvPr id="11" name="Image 4" descr="logo-praxiling-1.png">
            <a:extLst>
              <a:ext uri="{FF2B5EF4-FFF2-40B4-BE49-F238E27FC236}">
                <a16:creationId xmlns:a16="http://schemas.microsoft.com/office/drawing/2014/main" id="{8CA931F1-9634-4A0D-B97C-3030B2A4E8B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06181" y="5602003"/>
            <a:ext cx="9699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2">
            <a:extLst>
              <a:ext uri="{FF2B5EF4-FFF2-40B4-BE49-F238E27FC236}">
                <a16:creationId xmlns:a16="http://schemas.microsoft.com/office/drawing/2014/main" id="{345EB418-168B-4587-B73A-13B7B6342BF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90876" y="6214781"/>
            <a:ext cx="12477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5" descr="CNRSfilaire_quadri.jpg">
            <a:extLst>
              <a:ext uri="{FF2B5EF4-FFF2-40B4-BE49-F238E27FC236}">
                <a16:creationId xmlns:a16="http://schemas.microsoft.com/office/drawing/2014/main" id="{BD2A6617-A34A-4B8B-A27C-9E16E0611E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81276" y="6221131"/>
            <a:ext cx="60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209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846639" y="645092"/>
            <a:ext cx="3663731" cy="1653049"/>
          </a:xfrm>
        </p:spPr>
        <p:txBody>
          <a:bodyPr>
            <a:normAutofit fontScale="90000"/>
          </a:bodyPr>
          <a:lstStyle/>
          <a:p>
            <a:r>
              <a:rPr lang="fr-FR" sz="4000" cap="none" dirty="0">
                <a:ln w="3175" cmpd="sng">
                  <a:noFill/>
                </a:ln>
                <a:solidFill>
                  <a:schemeClr val="accent1"/>
                </a:solidFill>
                <a:latin typeface="Garamond" panose="02020404030301010803" pitchFamily="18" charset="0"/>
                <a:cs typeface="Times New Roman" panose="02020603050405020304" pitchFamily="18" charset="0"/>
              </a:rPr>
              <a:t>Cadre théorique : dynamique motivationnelle </a:t>
            </a:r>
            <a:r>
              <a:rPr lang="fr-FR" sz="3000" cap="none" dirty="0">
                <a:ln w="3175" cmpd="sng">
                  <a:noFill/>
                </a:ln>
                <a:solidFill>
                  <a:schemeClr val="accent1"/>
                </a:solidFill>
                <a:latin typeface="Garamond" panose="02020404030301010803" pitchFamily="18" charset="0"/>
                <a:cs typeface="Times New Roman" panose="02020603050405020304" pitchFamily="18" charset="0"/>
              </a:rPr>
              <a:t>(Viau, 1994, 2009)</a:t>
            </a:r>
          </a:p>
        </p:txBody>
      </p:sp>
      <p:sp>
        <p:nvSpPr>
          <p:cNvPr id="3" name="Espace réservé du contenu 2">
            <a:extLst>
              <a:ext uri="{FF2B5EF4-FFF2-40B4-BE49-F238E27FC236}">
                <a16:creationId xmlns:a16="http://schemas.microsoft.com/office/drawing/2014/main" id="{DA24395D-C246-4F89-B9B5-1BF2774586FE}"/>
              </a:ext>
            </a:extLst>
          </p:cNvPr>
          <p:cNvSpPr>
            <a:spLocks noGrp="1"/>
          </p:cNvSpPr>
          <p:nvPr>
            <p:ph idx="1"/>
          </p:nvPr>
        </p:nvSpPr>
        <p:spPr>
          <a:xfrm>
            <a:off x="846639" y="2519891"/>
            <a:ext cx="3661930" cy="4334214"/>
          </a:xfrm>
        </p:spPr>
        <p:txBody>
          <a:bodyPr>
            <a:normAutofit/>
          </a:bodyPr>
          <a:lstStyle/>
          <a:p>
            <a:pPr lvl="0"/>
            <a:endParaRPr lang="fr-FR" dirty="0">
              <a:ln w="3175" cmpd="sng">
                <a:noFill/>
              </a:ln>
              <a:latin typeface="Garamond" panose="02020404030301010803" pitchFamily="18" charset="0"/>
              <a:cs typeface="Times New Roman" panose="02020603050405020304" pitchFamily="18" charset="0"/>
            </a:endParaRPr>
          </a:p>
          <a:p>
            <a:pPr lvl="0"/>
            <a:endParaRPr lang="fr-FR" dirty="0"/>
          </a:p>
        </p:txBody>
      </p:sp>
      <p:pic>
        <p:nvPicPr>
          <p:cNvPr id="8" name="Image 7">
            <a:extLst>
              <a:ext uri="{FF2B5EF4-FFF2-40B4-BE49-F238E27FC236}">
                <a16:creationId xmlns:a16="http://schemas.microsoft.com/office/drawing/2014/main" id="{C7B8CC8E-5BC1-43D7-9B1C-35B60B8ADE7F}"/>
              </a:ext>
            </a:extLst>
          </p:cNvPr>
          <p:cNvPicPr>
            <a:picLocks noChangeAspect="1"/>
          </p:cNvPicPr>
          <p:nvPr/>
        </p:nvPicPr>
        <p:blipFill>
          <a:blip r:embed="rId3"/>
          <a:stretch>
            <a:fillRect/>
          </a:stretch>
        </p:blipFill>
        <p:spPr>
          <a:xfrm>
            <a:off x="5471596" y="705569"/>
            <a:ext cx="3993722" cy="6148536"/>
          </a:xfrm>
          <a:prstGeom prst="rect">
            <a:avLst/>
          </a:prstGeom>
        </p:spPr>
      </p:pic>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10</a:t>
            </a:fld>
            <a:endParaRPr lang="fr-FR"/>
          </a:p>
        </p:txBody>
      </p:sp>
      <p:pic>
        <p:nvPicPr>
          <p:cNvPr id="7" name="Image 6">
            <a:extLst>
              <a:ext uri="{FF2B5EF4-FFF2-40B4-BE49-F238E27FC236}">
                <a16:creationId xmlns:a16="http://schemas.microsoft.com/office/drawing/2014/main" id="{B3909970-18E1-4EE5-9E19-A51F6BBDF69E}"/>
              </a:ext>
            </a:extLst>
          </p:cNvPr>
          <p:cNvPicPr>
            <a:picLocks noChangeAspect="1"/>
          </p:cNvPicPr>
          <p:nvPr/>
        </p:nvPicPr>
        <p:blipFill>
          <a:blip r:embed="rId4"/>
          <a:stretch>
            <a:fillRect/>
          </a:stretch>
        </p:blipFill>
        <p:spPr>
          <a:xfrm>
            <a:off x="613720" y="6052752"/>
            <a:ext cx="1079220" cy="1080000"/>
          </a:xfrm>
          <a:prstGeom prst="rect">
            <a:avLst/>
          </a:prstGeom>
        </p:spPr>
      </p:pic>
      <p:sp>
        <p:nvSpPr>
          <p:cNvPr id="6" name="Rectangle 5">
            <a:extLst>
              <a:ext uri="{FF2B5EF4-FFF2-40B4-BE49-F238E27FC236}">
                <a16:creationId xmlns:a16="http://schemas.microsoft.com/office/drawing/2014/main" id="{F2413C0D-C51B-4C33-BD74-D08879173437}"/>
              </a:ext>
            </a:extLst>
          </p:cNvPr>
          <p:cNvSpPr/>
          <p:nvPr/>
        </p:nvSpPr>
        <p:spPr>
          <a:xfrm>
            <a:off x="613720" y="2988815"/>
            <a:ext cx="3894849" cy="2677656"/>
          </a:xfrm>
          <a:prstGeom prst="rect">
            <a:avLst/>
          </a:prstGeom>
        </p:spPr>
        <p:txBody>
          <a:bodyPr wrap="square">
            <a:spAutoFit/>
          </a:bodyPr>
          <a:lstStyle/>
          <a:p>
            <a:r>
              <a:rPr lang="fr-FR" sz="2800" spc="-5" dirty="0">
                <a:latin typeface="Garamond" panose="02020404030301010803" pitchFamily="18" charset="0"/>
                <a:ea typeface="MS Mincho" panose="02020609040205080304" pitchFamily="49" charset="-128"/>
              </a:rPr>
              <a:t>Selon Jézégou (2005) : </a:t>
            </a:r>
          </a:p>
          <a:p>
            <a:r>
              <a:rPr lang="fr-FR" sz="2800" spc="-5" dirty="0">
                <a:latin typeface="Garamond" panose="02020404030301010803" pitchFamily="18" charset="0"/>
                <a:ea typeface="MS Mincho" panose="02020609040205080304" pitchFamily="49" charset="-128"/>
              </a:rPr>
              <a:t>plus le dispositif est « ouvert », plus les étudiants auront tendance à s’impliquer dans leurs apprentissages.</a:t>
            </a:r>
            <a:endParaRPr lang="fr-FR" sz="2800" dirty="0">
              <a:latin typeface="Garamond" panose="02020404030301010803" pitchFamily="18" charset="0"/>
            </a:endParaRPr>
          </a:p>
        </p:txBody>
      </p:sp>
    </p:spTree>
    <p:extLst>
      <p:ext uri="{BB962C8B-B14F-4D97-AF65-F5344CB8AC3E}">
        <p14:creationId xmlns:p14="http://schemas.microsoft.com/office/powerpoint/2010/main" val="3444448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696032" y="989092"/>
            <a:ext cx="8035512" cy="630274"/>
          </a:xfrm>
        </p:spPr>
        <p:txBody>
          <a:bodyPr>
            <a:normAutofit/>
          </a:bodyPr>
          <a:lstStyle/>
          <a:p>
            <a:r>
              <a:rPr lang="fr-FR" sz="4000" cap="none" dirty="0">
                <a:solidFill>
                  <a:schemeClr val="accent1"/>
                </a:solidFill>
                <a:latin typeface="Garamond" panose="02020404030301010803" pitchFamily="18" charset="0"/>
              </a:rPr>
              <a:t>Contexte d’expérimentation</a:t>
            </a:r>
          </a:p>
        </p:txBody>
      </p:sp>
      <p:sp>
        <p:nvSpPr>
          <p:cNvPr id="3" name="Espace réservé du contenu 2">
            <a:extLst>
              <a:ext uri="{FF2B5EF4-FFF2-40B4-BE49-F238E27FC236}">
                <a16:creationId xmlns:a16="http://schemas.microsoft.com/office/drawing/2014/main" id="{DA24395D-C246-4F89-B9B5-1BF2774586FE}"/>
              </a:ext>
            </a:extLst>
          </p:cNvPr>
          <p:cNvSpPr>
            <a:spLocks noGrp="1"/>
          </p:cNvSpPr>
          <p:nvPr>
            <p:ph idx="1"/>
          </p:nvPr>
        </p:nvSpPr>
        <p:spPr>
          <a:xfrm>
            <a:off x="1151067" y="2035147"/>
            <a:ext cx="8612999" cy="4435010"/>
          </a:xfrm>
        </p:spPr>
        <p:txBody>
          <a:bodyPr>
            <a:normAutofit/>
          </a:bodyPr>
          <a:lstStyle/>
          <a:p>
            <a:r>
              <a:rPr lang="fr-FR" sz="2800" dirty="0">
                <a:latin typeface="Garamond" panose="02020404030301010803" pitchFamily="18" charset="0"/>
              </a:rPr>
              <a:t>DUT 1</a:t>
            </a:r>
            <a:r>
              <a:rPr lang="fr-FR" sz="2800" baseline="30000" dirty="0">
                <a:latin typeface="Garamond" panose="02020404030301010803" pitchFamily="18" charset="0"/>
              </a:rPr>
              <a:t>ère</a:t>
            </a:r>
            <a:r>
              <a:rPr lang="fr-FR" sz="2800" dirty="0">
                <a:latin typeface="Garamond" panose="02020404030301010803" pitchFamily="18" charset="0"/>
              </a:rPr>
              <a:t> année : 78 participants</a:t>
            </a:r>
          </a:p>
          <a:p>
            <a:r>
              <a:rPr lang="fr-FR" sz="2800" dirty="0">
                <a:latin typeface="Garamond" panose="02020404030301010803" pitchFamily="18" charset="0"/>
              </a:rPr>
              <a:t>G1, option Information-communication (n = 45)</a:t>
            </a:r>
          </a:p>
          <a:p>
            <a:r>
              <a:rPr lang="fr-FR" sz="2800" dirty="0">
                <a:latin typeface="Garamond" panose="02020404030301010803" pitchFamily="18" charset="0"/>
              </a:rPr>
              <a:t>G2, option Métiers du Multimédia et de l’Internet 	(n=33)</a:t>
            </a:r>
          </a:p>
          <a:p>
            <a:endParaRPr lang="fr-FR" sz="2800" dirty="0">
              <a:latin typeface="Garamond" panose="02020404030301010803" pitchFamily="18" charset="0"/>
            </a:endParaRPr>
          </a:p>
          <a:p>
            <a:r>
              <a:rPr lang="fr-FR" sz="2800" dirty="0">
                <a:latin typeface="Garamond" panose="02020404030301010803" pitchFamily="18" charset="0"/>
              </a:rPr>
              <a:t>3 séances de 2h  / Classe renversée 	</a:t>
            </a:r>
            <a:r>
              <a:rPr lang="fr-FR" sz="2800" dirty="0">
                <a:latin typeface="Garamond" panose="02020404030301010803" pitchFamily="18" charset="0"/>
                <a:sym typeface="Wingdings" panose="05000000000000000000" pitchFamily="2" charset="2"/>
              </a:rPr>
              <a:t> « videxéo »</a:t>
            </a:r>
            <a:endParaRPr lang="fr-FR" sz="2800" dirty="0">
              <a:latin typeface="Garamond" panose="02020404030301010803" pitchFamily="18" charset="0"/>
            </a:endParaRPr>
          </a:p>
          <a:p>
            <a:r>
              <a:rPr lang="fr-FR" sz="2800" dirty="0">
                <a:latin typeface="Garamond" panose="02020404030301010803" pitchFamily="18" charset="0"/>
              </a:rPr>
              <a:t>(Cailliez et Hénin, 2017 ; Thobois Jacob, 2018 a et b)</a:t>
            </a:r>
          </a:p>
          <a:p>
            <a:pPr lvl="0"/>
            <a:endParaRPr lang="fr-FR" sz="2000" dirty="0"/>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11</a:t>
            </a:fld>
            <a:endParaRPr lang="fr-FR"/>
          </a:p>
        </p:txBody>
      </p:sp>
      <p:pic>
        <p:nvPicPr>
          <p:cNvPr id="7" name="Image 6">
            <a:extLst>
              <a:ext uri="{FF2B5EF4-FFF2-40B4-BE49-F238E27FC236}">
                <a16:creationId xmlns:a16="http://schemas.microsoft.com/office/drawing/2014/main" id="{D0CDB372-01E7-4EC1-B901-3CF86CB4EF5D}"/>
              </a:ext>
            </a:extLst>
          </p:cNvPr>
          <p:cNvPicPr>
            <a:picLocks noChangeAspect="1"/>
          </p:cNvPicPr>
          <p:nvPr/>
        </p:nvPicPr>
        <p:blipFill>
          <a:blip r:embed="rId3"/>
          <a:stretch>
            <a:fillRect/>
          </a:stretch>
        </p:blipFill>
        <p:spPr>
          <a:xfrm>
            <a:off x="613720" y="6052752"/>
            <a:ext cx="1079220" cy="1080000"/>
          </a:xfrm>
          <a:prstGeom prst="rect">
            <a:avLst/>
          </a:prstGeom>
        </p:spPr>
      </p:pic>
    </p:spTree>
    <p:extLst>
      <p:ext uri="{BB962C8B-B14F-4D97-AF65-F5344CB8AC3E}">
        <p14:creationId xmlns:p14="http://schemas.microsoft.com/office/powerpoint/2010/main" val="170773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73E21A-E0BB-47E2-B73B-7B170203F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0808"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846639" y="645092"/>
            <a:ext cx="3124142" cy="1653049"/>
          </a:xfrm>
        </p:spPr>
        <p:txBody>
          <a:bodyPr>
            <a:normAutofit/>
          </a:bodyPr>
          <a:lstStyle/>
          <a:p>
            <a:r>
              <a:rPr lang="fr-FR" sz="3000" cap="none" dirty="0">
                <a:solidFill>
                  <a:srgbClr val="FFFFFF"/>
                </a:solidFill>
                <a:latin typeface="Garamond" panose="02020404030301010803" pitchFamily="18" charset="0"/>
              </a:rPr>
              <a:t>Grille d’évaluation </a:t>
            </a:r>
            <a:br>
              <a:rPr lang="fr-FR" sz="3000" cap="none" dirty="0">
                <a:solidFill>
                  <a:srgbClr val="FFFFFF"/>
                </a:solidFill>
                <a:latin typeface="Garamond" panose="02020404030301010803" pitchFamily="18" charset="0"/>
              </a:rPr>
            </a:br>
            <a:r>
              <a:rPr lang="fr-FR" sz="3000" cap="none" dirty="0" err="1">
                <a:solidFill>
                  <a:srgbClr val="FFFFFF"/>
                </a:solidFill>
                <a:latin typeface="Garamond" panose="02020404030301010803" pitchFamily="18" charset="0"/>
              </a:rPr>
              <a:t>co-construite</a:t>
            </a:r>
            <a:endParaRPr lang="fr-FR" sz="3000" cap="none" dirty="0">
              <a:solidFill>
                <a:srgbClr val="FFFFFF"/>
              </a:solidFill>
              <a:latin typeface="Garamond" panose="02020404030301010803" pitchFamily="18" charset="0"/>
            </a:endParaRPr>
          </a:p>
        </p:txBody>
      </p:sp>
      <p:cxnSp>
        <p:nvCxnSpPr>
          <p:cNvPr id="19" name="Straight Connector 18">
            <a:extLst>
              <a:ext uri="{FF2B5EF4-FFF2-40B4-BE49-F238E27FC236}">
                <a16:creationId xmlns:a16="http://schemas.microsoft.com/office/drawing/2014/main" id="{B7487363-5661-4FE4-AE64-1549B5C9A5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939" y="910869"/>
            <a:ext cx="0" cy="1007956"/>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2" name="Espace réservé du contenu 8">
            <a:extLst>
              <a:ext uri="{FF2B5EF4-FFF2-40B4-BE49-F238E27FC236}">
                <a16:creationId xmlns:a16="http://schemas.microsoft.com/office/drawing/2014/main" id="{064F9CF0-D7CF-4712-AF28-1C397722F1E9}"/>
              </a:ext>
            </a:extLst>
          </p:cNvPr>
          <p:cNvPicPr>
            <a:picLocks noChangeAspect="1"/>
          </p:cNvPicPr>
          <p:nvPr/>
        </p:nvPicPr>
        <p:blipFill>
          <a:blip r:embed="rId3"/>
          <a:stretch>
            <a:fillRect/>
          </a:stretch>
        </p:blipFill>
        <p:spPr>
          <a:xfrm>
            <a:off x="5181144" y="705569"/>
            <a:ext cx="4227118" cy="6148536"/>
          </a:xfrm>
          <a:prstGeom prst="rect">
            <a:avLst/>
          </a:prstGeom>
        </p:spPr>
      </p:pic>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12</a:t>
            </a:fld>
            <a:endParaRPr lang="fr-FR"/>
          </a:p>
        </p:txBody>
      </p:sp>
      <p:pic>
        <p:nvPicPr>
          <p:cNvPr id="7" name="Image 6">
            <a:extLst>
              <a:ext uri="{FF2B5EF4-FFF2-40B4-BE49-F238E27FC236}">
                <a16:creationId xmlns:a16="http://schemas.microsoft.com/office/drawing/2014/main" id="{D0CDB372-01E7-4EC1-B901-3CF86CB4EF5D}"/>
              </a:ext>
            </a:extLst>
          </p:cNvPr>
          <p:cNvPicPr>
            <a:picLocks noChangeAspect="1"/>
          </p:cNvPicPr>
          <p:nvPr/>
        </p:nvPicPr>
        <p:blipFill>
          <a:blip r:embed="rId4"/>
          <a:stretch>
            <a:fillRect/>
          </a:stretch>
        </p:blipFill>
        <p:spPr>
          <a:xfrm>
            <a:off x="846639" y="5995855"/>
            <a:ext cx="1079220" cy="1080000"/>
          </a:xfrm>
          <a:prstGeom prst="rect">
            <a:avLst/>
          </a:prstGeom>
        </p:spPr>
      </p:pic>
    </p:spTree>
    <p:extLst>
      <p:ext uri="{BB962C8B-B14F-4D97-AF65-F5344CB8AC3E}">
        <p14:creationId xmlns:p14="http://schemas.microsoft.com/office/powerpoint/2010/main" val="395652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685274" y="960583"/>
            <a:ext cx="9232399" cy="764160"/>
          </a:xfrm>
        </p:spPr>
        <p:txBody>
          <a:bodyPr>
            <a:noAutofit/>
          </a:bodyPr>
          <a:lstStyle/>
          <a:p>
            <a:r>
              <a:rPr lang="fr-FR" sz="4000" cap="none" dirty="0">
                <a:solidFill>
                  <a:schemeClr val="accent1"/>
                </a:solidFill>
                <a:latin typeface="Garamond" panose="02020404030301010803" pitchFamily="18" charset="0"/>
              </a:rPr>
              <a:t>Questions de recherche et méthodologie</a:t>
            </a:r>
          </a:p>
        </p:txBody>
      </p:sp>
      <p:sp>
        <p:nvSpPr>
          <p:cNvPr id="3" name="Espace réservé du contenu 2">
            <a:extLst>
              <a:ext uri="{FF2B5EF4-FFF2-40B4-BE49-F238E27FC236}">
                <a16:creationId xmlns:a16="http://schemas.microsoft.com/office/drawing/2014/main" id="{DA24395D-C246-4F89-B9B5-1BF2774586FE}"/>
              </a:ext>
            </a:extLst>
          </p:cNvPr>
          <p:cNvSpPr>
            <a:spLocks noGrp="1"/>
          </p:cNvSpPr>
          <p:nvPr>
            <p:ph sz="half" idx="1"/>
          </p:nvPr>
        </p:nvSpPr>
        <p:spPr>
          <a:xfrm>
            <a:off x="846641" y="1904105"/>
            <a:ext cx="3843693" cy="4822824"/>
          </a:xfrm>
        </p:spPr>
        <p:txBody>
          <a:bodyPr>
            <a:normAutofit fontScale="85000" lnSpcReduction="20000"/>
          </a:bodyPr>
          <a:lstStyle/>
          <a:p>
            <a:pPr marL="0" lvl="0" indent="0">
              <a:buNone/>
            </a:pPr>
            <a:r>
              <a:rPr lang="fr-FR" sz="2800" dirty="0">
                <a:latin typeface="Garamond" panose="02020404030301010803" pitchFamily="18" charset="0"/>
              </a:rPr>
              <a:t>1) La production d’un tutoriel grammatical est-elle de nature à encourager les étudiants à s’engager dans l’apprentissage de l’orthographe ?</a:t>
            </a:r>
          </a:p>
          <a:p>
            <a:pPr marL="0" lvl="0" indent="0">
              <a:buNone/>
            </a:pPr>
            <a:r>
              <a:rPr lang="fr-FR" sz="2800" dirty="0">
                <a:latin typeface="Garamond" panose="02020404030301010803" pitchFamily="18" charset="0"/>
              </a:rPr>
              <a:t>2)Dans quelle mesure l’orientation de la formation impacte-t-elle l’engagement des étudiants dans l’activité de production audiovisuelle ?</a:t>
            </a:r>
          </a:p>
          <a:p>
            <a:pPr marL="0" lvl="0" indent="0">
              <a:buNone/>
            </a:pPr>
            <a:r>
              <a:rPr lang="fr-FR" sz="2800" dirty="0">
                <a:latin typeface="Garamond" panose="02020404030301010803" pitchFamily="18" charset="0"/>
              </a:rPr>
              <a:t>3) Ce type d’activité permet-il d’obtenir des gains d’apprentissage ?</a:t>
            </a:r>
          </a:p>
          <a:p>
            <a:pPr marL="0" indent="0">
              <a:buNone/>
            </a:pPr>
            <a:r>
              <a:rPr lang="fr-FR" sz="2800" dirty="0">
                <a:latin typeface="Garamond" panose="02020404030301010803" pitchFamily="18" charset="0"/>
                <a:sym typeface="Wingdings" panose="05000000000000000000" pitchFamily="2" charset="2"/>
              </a:rPr>
              <a:t>4) Quel retour d’expérience de la part des étudiants ?</a:t>
            </a:r>
            <a:endParaRPr lang="fr-FR" sz="2200" dirty="0">
              <a:latin typeface="Garamond" panose="02020404030301010803" pitchFamily="18" charset="0"/>
            </a:endParaRPr>
          </a:p>
        </p:txBody>
      </p:sp>
      <p:sp>
        <p:nvSpPr>
          <p:cNvPr id="6" name="Espace réservé du contenu 5">
            <a:extLst>
              <a:ext uri="{FF2B5EF4-FFF2-40B4-BE49-F238E27FC236}">
                <a16:creationId xmlns:a16="http://schemas.microsoft.com/office/drawing/2014/main" id="{23797AAB-3651-4698-9E8C-8AFA64C5BFA8}"/>
              </a:ext>
            </a:extLst>
          </p:cNvPr>
          <p:cNvSpPr>
            <a:spLocks noGrp="1"/>
          </p:cNvSpPr>
          <p:nvPr>
            <p:ph sz="half" idx="2"/>
          </p:nvPr>
        </p:nvSpPr>
        <p:spPr>
          <a:xfrm>
            <a:off x="4924276" y="1988103"/>
            <a:ext cx="4601464" cy="4738825"/>
          </a:xfrm>
        </p:spPr>
        <p:txBody>
          <a:bodyPr>
            <a:normAutofit fontScale="85000" lnSpcReduction="20000"/>
          </a:bodyPr>
          <a:lstStyle/>
          <a:p>
            <a:pPr>
              <a:buFont typeface="Wingdings" panose="05000000000000000000" pitchFamily="2" charset="2"/>
              <a:buChar char="à"/>
            </a:pPr>
            <a:r>
              <a:rPr lang="fr-FR" sz="2800" dirty="0">
                <a:latin typeface="Garamond" panose="02020404030301010803" pitchFamily="18" charset="0"/>
                <a:sym typeface="Wingdings" panose="05000000000000000000" pitchFamily="2" charset="2"/>
              </a:rPr>
              <a:t>2 </a:t>
            </a:r>
            <a:r>
              <a:rPr lang="fr-FR" sz="2800" dirty="0">
                <a:latin typeface="Garamond" panose="02020404030301010803" pitchFamily="18" charset="0"/>
              </a:rPr>
              <a:t>questionnaires à échelle de Lickert à 6 degrés d’accord (Viau, 1994, 2009)</a:t>
            </a:r>
          </a:p>
          <a:p>
            <a:pPr marL="0" indent="0">
              <a:buNone/>
            </a:pPr>
            <a:r>
              <a:rPr lang="fr-FR" sz="2800" dirty="0">
                <a:latin typeface="Garamond" panose="02020404030301010803" pitchFamily="18" charset="0"/>
              </a:rPr>
              <a:t>corrélations</a:t>
            </a:r>
          </a:p>
          <a:p>
            <a:pPr marL="0" indent="0">
              <a:buNone/>
            </a:pPr>
            <a:endParaRPr lang="fr-FR" sz="2800" dirty="0">
              <a:latin typeface="Garamond" panose="02020404030301010803" pitchFamily="18" charset="0"/>
            </a:endParaRPr>
          </a:p>
          <a:p>
            <a:pPr>
              <a:buFont typeface="Wingdings" panose="05000000000000000000" pitchFamily="2" charset="2"/>
              <a:buChar char="à"/>
            </a:pPr>
            <a:r>
              <a:rPr lang="fr-FR" sz="2800" dirty="0">
                <a:latin typeface="Garamond" panose="02020404030301010803" pitchFamily="18" charset="0"/>
                <a:sym typeface="Wingdings" panose="05000000000000000000" pitchFamily="2" charset="2"/>
              </a:rPr>
              <a:t>Anova</a:t>
            </a:r>
          </a:p>
          <a:p>
            <a:pPr>
              <a:buFont typeface="Wingdings" panose="05000000000000000000" pitchFamily="2" charset="2"/>
              <a:buChar char="à"/>
            </a:pPr>
            <a:endParaRPr lang="fr-FR" sz="2800" dirty="0">
              <a:latin typeface="Garamond" panose="02020404030301010803" pitchFamily="18" charset="0"/>
              <a:sym typeface="Wingdings" panose="05000000000000000000" pitchFamily="2" charset="2"/>
            </a:endParaRPr>
          </a:p>
          <a:p>
            <a:pPr>
              <a:buFont typeface="Wingdings" panose="05000000000000000000" pitchFamily="2" charset="2"/>
              <a:buChar char="à"/>
            </a:pPr>
            <a:endParaRPr lang="fr-FR" sz="2800" dirty="0">
              <a:latin typeface="Garamond" panose="02020404030301010803" pitchFamily="18" charset="0"/>
              <a:sym typeface="Wingdings" panose="05000000000000000000" pitchFamily="2" charset="2"/>
            </a:endParaRPr>
          </a:p>
          <a:p>
            <a:pPr>
              <a:buFont typeface="Wingdings" panose="05000000000000000000" pitchFamily="2" charset="2"/>
              <a:buChar char="à"/>
            </a:pPr>
            <a:r>
              <a:rPr lang="fr-FR" sz="2800" dirty="0">
                <a:latin typeface="Garamond" panose="02020404030301010803" pitchFamily="18" charset="0"/>
                <a:sym typeface="Wingdings" panose="05000000000000000000" pitchFamily="2" charset="2"/>
              </a:rPr>
              <a:t>T de Student, pré-test / post-test</a:t>
            </a:r>
          </a:p>
          <a:p>
            <a:pPr>
              <a:buFont typeface="Wingdings" panose="05000000000000000000" pitchFamily="2" charset="2"/>
              <a:buChar char="à"/>
            </a:pPr>
            <a:endParaRPr lang="fr-FR" sz="2800" dirty="0">
              <a:latin typeface="Garamond" panose="02020404030301010803" pitchFamily="18" charset="0"/>
              <a:sym typeface="Wingdings" panose="05000000000000000000" pitchFamily="2" charset="2"/>
            </a:endParaRPr>
          </a:p>
          <a:p>
            <a:pPr>
              <a:buFont typeface="Wingdings" panose="05000000000000000000" pitchFamily="2" charset="2"/>
              <a:buChar char="à"/>
            </a:pPr>
            <a:r>
              <a:rPr lang="fr-FR" sz="2800" dirty="0">
                <a:latin typeface="Garamond" panose="02020404030301010803" pitchFamily="18" charset="0"/>
                <a:sym typeface="Wingdings" panose="05000000000000000000" pitchFamily="2" charset="2"/>
              </a:rPr>
              <a:t>Questions ouvertes : verbatims</a:t>
            </a:r>
            <a:endParaRPr lang="fr-FR" sz="2800" dirty="0">
              <a:latin typeface="Garamond" panose="02020404030301010803" pitchFamily="18" charset="0"/>
            </a:endParaRPr>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p:txBody>
          <a:bodyPr>
            <a:normAutofit/>
          </a:bodyPr>
          <a:lstStyle/>
          <a:p>
            <a:pPr>
              <a:spcAft>
                <a:spcPts val="600"/>
              </a:spcAft>
            </a:pPr>
            <a:fld id="{070285CF-5924-49D8-BB27-3614526D733F}" type="slidenum">
              <a:rPr lang="fr-FR" smtClean="0"/>
              <a:pPr>
                <a:spcAft>
                  <a:spcPts val="600"/>
                </a:spcAft>
              </a:pPr>
              <a:t>13</a:t>
            </a:fld>
            <a:endParaRPr lang="fr-FR"/>
          </a:p>
        </p:txBody>
      </p:sp>
      <p:pic>
        <p:nvPicPr>
          <p:cNvPr id="7" name="Image 6">
            <a:extLst>
              <a:ext uri="{FF2B5EF4-FFF2-40B4-BE49-F238E27FC236}">
                <a16:creationId xmlns:a16="http://schemas.microsoft.com/office/drawing/2014/main" id="{8C8BF66E-1A7A-4500-8C4B-3F9C6405CB1D}"/>
              </a:ext>
            </a:extLst>
          </p:cNvPr>
          <p:cNvPicPr>
            <a:picLocks noChangeAspect="1"/>
          </p:cNvPicPr>
          <p:nvPr/>
        </p:nvPicPr>
        <p:blipFill>
          <a:blip r:embed="rId3"/>
          <a:stretch>
            <a:fillRect/>
          </a:stretch>
        </p:blipFill>
        <p:spPr>
          <a:xfrm>
            <a:off x="4411784" y="6415358"/>
            <a:ext cx="1079086" cy="1079086"/>
          </a:xfrm>
          <a:prstGeom prst="rect">
            <a:avLst/>
          </a:prstGeom>
        </p:spPr>
      </p:pic>
    </p:spTree>
    <p:extLst>
      <p:ext uri="{BB962C8B-B14F-4D97-AF65-F5344CB8AC3E}">
        <p14:creationId xmlns:p14="http://schemas.microsoft.com/office/powerpoint/2010/main" val="291591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6">
            <a:extLst>
              <a:ext uri="{FF2B5EF4-FFF2-40B4-BE49-F238E27FC236}">
                <a16:creationId xmlns:a16="http://schemas.microsoft.com/office/drawing/2014/main" id="{D4EAA3D0-98EC-4305-B8A6-840375C1DCB2}"/>
              </a:ext>
            </a:extLst>
          </p:cNvPr>
          <p:cNvSpPr>
            <a:spLocks noGrp="1"/>
          </p:cNvSpPr>
          <p:nvPr>
            <p:ph type="sldNum" sz="quarter" idx="12"/>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818954" indent="-314982">
              <a:defRPr>
                <a:solidFill>
                  <a:schemeClr val="tx1"/>
                </a:solidFill>
                <a:latin typeface="Arial" panose="020B0604020202020204" pitchFamily="34" charset="0"/>
                <a:ea typeface="MS PGothic" panose="020B0600070205080204" pitchFamily="34" charset="-128"/>
              </a:defRPr>
            </a:lvl2pPr>
            <a:lvl3pPr marL="1259929" indent="-251986">
              <a:defRPr>
                <a:solidFill>
                  <a:schemeClr val="tx1"/>
                </a:solidFill>
                <a:latin typeface="Arial" panose="020B0604020202020204" pitchFamily="34" charset="0"/>
                <a:ea typeface="MS PGothic" panose="020B0600070205080204" pitchFamily="34" charset="-128"/>
              </a:defRPr>
            </a:lvl3pPr>
            <a:lvl4pPr marL="1763900" indent="-251986">
              <a:defRPr>
                <a:solidFill>
                  <a:schemeClr val="tx1"/>
                </a:solidFill>
                <a:latin typeface="Arial" panose="020B0604020202020204" pitchFamily="34" charset="0"/>
                <a:ea typeface="MS PGothic" panose="020B0600070205080204" pitchFamily="34" charset="-128"/>
              </a:defRPr>
            </a:lvl4pPr>
            <a:lvl5pPr marL="2267872" indent="-251986">
              <a:defRPr>
                <a:solidFill>
                  <a:schemeClr val="tx1"/>
                </a:solidFill>
                <a:latin typeface="Arial" panose="020B0604020202020204" pitchFamily="34" charset="0"/>
                <a:ea typeface="MS PGothic" panose="020B0600070205080204" pitchFamily="34" charset="-128"/>
              </a:defRPr>
            </a:lvl5pPr>
            <a:lvl6pPr marL="2771844" indent="-251986" defTabSz="50397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275815" indent="-251986" defTabSz="50397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779787" indent="-251986" defTabSz="50397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283758" indent="-251986" defTabSz="50397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BC4F442-2B86-4328-AD98-238C5DEED6C2}" type="slidenum">
              <a:rPr lang="fr-FR" altLang="fr-FR">
                <a:solidFill>
                  <a:srgbClr val="FFFFFF"/>
                </a:solidFill>
              </a:rPr>
              <a:pPr/>
              <a:t>14</a:t>
            </a:fld>
            <a:endParaRPr lang="fr-FR" altLang="fr-FR">
              <a:solidFill>
                <a:srgbClr val="FFFFFF"/>
              </a:solidFill>
            </a:endParaRPr>
          </a:p>
        </p:txBody>
      </p:sp>
      <p:sp>
        <p:nvSpPr>
          <p:cNvPr id="36" name="Titre 35">
            <a:extLst>
              <a:ext uri="{FF2B5EF4-FFF2-40B4-BE49-F238E27FC236}">
                <a16:creationId xmlns:a16="http://schemas.microsoft.com/office/drawing/2014/main" id="{3D98368B-4F0E-4D16-81A5-92DA9BA7BB7C}"/>
              </a:ext>
            </a:extLst>
          </p:cNvPr>
          <p:cNvSpPr>
            <a:spLocks noGrp="1"/>
          </p:cNvSpPr>
          <p:nvPr>
            <p:ph type="title" idx="4294967295"/>
          </p:nvPr>
        </p:nvSpPr>
        <p:spPr>
          <a:xfrm>
            <a:off x="0" y="644137"/>
            <a:ext cx="8035233" cy="1655342"/>
          </a:xfrm>
        </p:spPr>
        <p:txBody>
          <a:bodyPr>
            <a:normAutofit/>
          </a:bodyPr>
          <a:lstStyle/>
          <a:p>
            <a:pPr>
              <a:defRPr/>
            </a:pPr>
            <a:br>
              <a:rPr lang="fr-FR" sz="3000" spc="220" dirty="0">
                <a:solidFill>
                  <a:srgbClr val="002060"/>
                </a:solidFill>
              </a:rPr>
            </a:br>
            <a:br>
              <a:rPr lang="fr-FR" sz="4400" spc="220" dirty="0">
                <a:solidFill>
                  <a:schemeClr val="accent1"/>
                </a:solidFill>
              </a:rPr>
            </a:br>
            <a:endParaRPr lang="fr-FR" sz="4400" dirty="0">
              <a:solidFill>
                <a:schemeClr val="accent1"/>
              </a:solidFill>
            </a:endParaRPr>
          </a:p>
        </p:txBody>
      </p:sp>
      <p:sp>
        <p:nvSpPr>
          <p:cNvPr id="32772" name="Espace réservé du contenu 36">
            <a:extLst>
              <a:ext uri="{FF2B5EF4-FFF2-40B4-BE49-F238E27FC236}">
                <a16:creationId xmlns:a16="http://schemas.microsoft.com/office/drawing/2014/main" id="{01210C54-07BD-4DD4-B780-87DAE9C355BB}"/>
              </a:ext>
            </a:extLst>
          </p:cNvPr>
          <p:cNvSpPr>
            <a:spLocks noGrp="1"/>
          </p:cNvSpPr>
          <p:nvPr>
            <p:ph sz="half" idx="4294967295"/>
          </p:nvPr>
        </p:nvSpPr>
        <p:spPr>
          <a:xfrm>
            <a:off x="8756164" y="5053715"/>
            <a:ext cx="1322874" cy="1931816"/>
          </a:xfrm>
        </p:spPr>
        <p:txBody>
          <a:bodyPr/>
          <a:lstStyle/>
          <a:p>
            <a:pPr marL="0" indent="0"/>
            <a:endParaRPr lang="fr-FR" altLang="fr-FR"/>
          </a:p>
          <a:p>
            <a:pPr marL="0" indent="0"/>
            <a:endParaRPr lang="fr-FR" altLang="fr-FR"/>
          </a:p>
          <a:p>
            <a:pPr marL="0" indent="0"/>
            <a:endParaRPr lang="fr-FR" altLang="fr-FR"/>
          </a:p>
          <a:p>
            <a:pPr marL="0" indent="0"/>
            <a:endParaRPr lang="fr-FR" altLang="fr-FR"/>
          </a:p>
          <a:p>
            <a:pPr marL="0" indent="0"/>
            <a:endParaRPr lang="fr-FR" altLang="fr-FR"/>
          </a:p>
        </p:txBody>
      </p:sp>
      <p:sp>
        <p:nvSpPr>
          <p:cNvPr id="5" name="Espace réservé du contenu 4">
            <a:extLst>
              <a:ext uri="{FF2B5EF4-FFF2-40B4-BE49-F238E27FC236}">
                <a16:creationId xmlns:a16="http://schemas.microsoft.com/office/drawing/2014/main" id="{03FD3E6A-A92D-4832-B5F4-4F0C3CFB895F}"/>
              </a:ext>
            </a:extLst>
          </p:cNvPr>
          <p:cNvSpPr>
            <a:spLocks noGrp="1"/>
          </p:cNvSpPr>
          <p:nvPr>
            <p:ph idx="4294967295"/>
          </p:nvPr>
        </p:nvSpPr>
        <p:spPr>
          <a:xfrm>
            <a:off x="2043805" y="2188363"/>
            <a:ext cx="7597774" cy="4435827"/>
          </a:xfrm>
        </p:spPr>
        <p:txBody>
          <a:bodyPr>
            <a:normAutofit/>
          </a:bodyPr>
          <a:lstStyle/>
          <a:p>
            <a:pPr marL="0" indent="0">
              <a:defRPr/>
            </a:pPr>
            <a:endParaRPr lang="fr-FR" sz="2200" i="1" dirty="0">
              <a:solidFill>
                <a:srgbClr val="002060"/>
              </a:solidFill>
            </a:endParaRPr>
          </a:p>
          <a:p>
            <a:pPr marL="0" indent="0">
              <a:defRPr/>
            </a:pPr>
            <a:endParaRPr lang="fr-FR" sz="2200" dirty="0">
              <a:solidFill>
                <a:srgbClr val="002060"/>
              </a:solidFill>
            </a:endParaRPr>
          </a:p>
          <a:p>
            <a:pPr marL="0" indent="0" algn="ctr">
              <a:defRPr/>
            </a:pPr>
            <a:endParaRPr lang="fr-FR" sz="2000" dirty="0"/>
          </a:p>
        </p:txBody>
      </p:sp>
      <p:sp>
        <p:nvSpPr>
          <p:cNvPr id="4" name="Rectangle 3">
            <a:extLst>
              <a:ext uri="{FF2B5EF4-FFF2-40B4-BE49-F238E27FC236}">
                <a16:creationId xmlns:a16="http://schemas.microsoft.com/office/drawing/2014/main" id="{AB7814B6-72E3-49C8-AC73-D4109419DB6E}"/>
              </a:ext>
            </a:extLst>
          </p:cNvPr>
          <p:cNvSpPr/>
          <p:nvPr/>
        </p:nvSpPr>
        <p:spPr>
          <a:xfrm>
            <a:off x="748929" y="927610"/>
            <a:ext cx="9116629" cy="769441"/>
          </a:xfrm>
          <a:prstGeom prst="rect">
            <a:avLst/>
          </a:prstGeom>
        </p:spPr>
        <p:txBody>
          <a:bodyPr>
            <a:spAutoFit/>
          </a:bodyPr>
          <a:lstStyle/>
          <a:p>
            <a:pPr defTabSz="457203">
              <a:defRPr/>
            </a:pPr>
            <a:r>
              <a:rPr lang="fr-FR" sz="4400" cap="all" spc="220" dirty="0">
                <a:solidFill>
                  <a:schemeClr val="accent1"/>
                </a:solidFill>
                <a:latin typeface="Tw Cen MT Condensed" panose="020B0606020104020203"/>
              </a:rPr>
              <a:t> </a:t>
            </a:r>
          </a:p>
        </p:txBody>
      </p:sp>
      <p:sp>
        <p:nvSpPr>
          <p:cNvPr id="3" name="Rectangle 2">
            <a:extLst>
              <a:ext uri="{FF2B5EF4-FFF2-40B4-BE49-F238E27FC236}">
                <a16:creationId xmlns:a16="http://schemas.microsoft.com/office/drawing/2014/main" id="{E1BF3892-3336-4D5E-9CDF-932CBE9AAE1F}"/>
              </a:ext>
            </a:extLst>
          </p:cNvPr>
          <p:cNvSpPr/>
          <p:nvPr/>
        </p:nvSpPr>
        <p:spPr>
          <a:xfrm>
            <a:off x="2386634" y="3008113"/>
            <a:ext cx="6572511" cy="601255"/>
          </a:xfrm>
          <a:prstGeom prst="rect">
            <a:avLst/>
          </a:prstGeom>
        </p:spPr>
        <p:txBody>
          <a:bodyPr wrap="square">
            <a:spAutoFit/>
          </a:bodyPr>
          <a:lstStyle/>
          <a:p>
            <a:pPr eaLnBrk="1" hangingPunct="1">
              <a:defRPr/>
            </a:pPr>
            <a:r>
              <a:rPr lang="fr-FR" sz="3307" spc="220" dirty="0">
                <a:solidFill>
                  <a:schemeClr val="accent1"/>
                </a:solidFill>
                <a:latin typeface="Garamond" panose="02020404030301010803" pitchFamily="18" charset="0"/>
              </a:rPr>
              <a:t>Exemples de « videxéo » réalisés </a:t>
            </a:r>
            <a:endParaRPr lang="fr-FR" sz="3307" dirty="0">
              <a:solidFill>
                <a:schemeClr val="accent1"/>
              </a:solidFill>
              <a:latin typeface="Garamond" panose="02020404030301010803" pitchFamily="18" charset="0"/>
            </a:endParaRPr>
          </a:p>
        </p:txBody>
      </p:sp>
      <p:pic>
        <p:nvPicPr>
          <p:cNvPr id="32776" name="Image 5">
            <a:extLst>
              <a:ext uri="{FF2B5EF4-FFF2-40B4-BE49-F238E27FC236}">
                <a16:creationId xmlns:a16="http://schemas.microsoft.com/office/drawing/2014/main" id="{2FC26BD1-86ED-4652-BB30-ACE8F083D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969" y="98189"/>
            <a:ext cx="4304589" cy="271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7" name="Image 8">
            <a:extLst>
              <a:ext uri="{FF2B5EF4-FFF2-40B4-BE49-F238E27FC236}">
                <a16:creationId xmlns:a16="http://schemas.microsoft.com/office/drawing/2014/main" id="{FCCCE5BB-F561-40FC-849F-E32A58365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32" y="110439"/>
            <a:ext cx="5272246" cy="271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8" name="Image 9">
            <a:extLst>
              <a:ext uri="{FF2B5EF4-FFF2-40B4-BE49-F238E27FC236}">
                <a16:creationId xmlns:a16="http://schemas.microsoft.com/office/drawing/2014/main" id="{866F123D-17E9-4BE1-96C7-9285D28A2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0969" y="3888327"/>
            <a:ext cx="4304589" cy="324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9" name="Image 12">
            <a:extLst>
              <a:ext uri="{FF2B5EF4-FFF2-40B4-BE49-F238E27FC236}">
                <a16:creationId xmlns:a16="http://schemas.microsoft.com/office/drawing/2014/main" id="{C9A2AC63-0CC9-43CD-A6C5-38FDE73FC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33" y="3888327"/>
            <a:ext cx="5296744" cy="325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71332" y="333487"/>
            <a:ext cx="8684639" cy="1494192"/>
          </a:xfrm>
        </p:spPr>
        <p:txBody>
          <a:bodyPr>
            <a:noAutofit/>
          </a:bodyPr>
          <a:lstStyle/>
          <a:p>
            <a:br>
              <a:rPr lang="fr-FR" sz="4000" cap="none" dirty="0">
                <a:solidFill>
                  <a:schemeClr val="accent1"/>
                </a:solidFill>
                <a:latin typeface="Garamond" panose="02020404030301010803" pitchFamily="18" charset="0"/>
              </a:rPr>
            </a:br>
            <a:r>
              <a:rPr lang="fr-FR" sz="4000" cap="none" dirty="0">
                <a:solidFill>
                  <a:schemeClr val="accent1"/>
                </a:solidFill>
                <a:latin typeface="Garamond" panose="02020404030301010803" pitchFamily="18" charset="0"/>
              </a:rPr>
              <a:t>Résultats</a:t>
            </a:r>
            <a:br>
              <a:rPr lang="fr-FR" sz="32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Q1. La production d’un tutoriel grammatical est-elle de nature à encourager les étudiants à s’engager dans l’apprentissage de l’orthographe ?</a:t>
            </a:r>
            <a:r>
              <a:rPr lang="fr-FR" sz="2800" b="1" cap="none" dirty="0">
                <a:solidFill>
                  <a:srgbClr val="C00000"/>
                </a:solidFill>
                <a:latin typeface="Garamond" panose="02020404030301010803" pitchFamily="18" charset="0"/>
              </a:rPr>
              <a:t> Pré-test perceptions </a:t>
            </a:r>
            <a:br>
              <a:rPr lang="fr-FR" sz="2800" cap="none" dirty="0">
                <a:solidFill>
                  <a:schemeClr val="accent1"/>
                </a:solidFill>
                <a:latin typeface="Garamond" panose="02020404030301010803" pitchFamily="18" charset="0"/>
              </a:rPr>
            </a:br>
            <a:endParaRPr lang="fr-FR" sz="2800" b="1" cap="none" dirty="0">
              <a:solidFill>
                <a:schemeClr val="accent1"/>
              </a:solidFill>
              <a:latin typeface="Garamond" panose="02020404030301010803" pitchFamily="18" charset="0"/>
            </a:endParaRPr>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15</a:t>
            </a:fld>
            <a:endParaRPr lang="fr-FR"/>
          </a:p>
        </p:txBody>
      </p:sp>
      <p:pic>
        <p:nvPicPr>
          <p:cNvPr id="9" name="Image 8">
            <a:extLst>
              <a:ext uri="{FF2B5EF4-FFF2-40B4-BE49-F238E27FC236}">
                <a16:creationId xmlns:a16="http://schemas.microsoft.com/office/drawing/2014/main" id="{C1FE05E0-DB14-454C-9201-5D5E4B94550A}"/>
              </a:ext>
            </a:extLst>
          </p:cNvPr>
          <p:cNvPicPr>
            <a:picLocks noChangeAspect="1"/>
          </p:cNvPicPr>
          <p:nvPr/>
        </p:nvPicPr>
        <p:blipFill>
          <a:blip r:embed="rId3"/>
          <a:stretch>
            <a:fillRect/>
          </a:stretch>
        </p:blipFill>
        <p:spPr>
          <a:xfrm>
            <a:off x="420083" y="6052752"/>
            <a:ext cx="1079220" cy="1080000"/>
          </a:xfrm>
          <a:prstGeom prst="rect">
            <a:avLst/>
          </a:prstGeom>
        </p:spPr>
      </p:pic>
      <p:graphicFrame>
        <p:nvGraphicFramePr>
          <p:cNvPr id="12" name="Tableau 11">
            <a:extLst>
              <a:ext uri="{FF2B5EF4-FFF2-40B4-BE49-F238E27FC236}">
                <a16:creationId xmlns:a16="http://schemas.microsoft.com/office/drawing/2014/main" id="{B74AF793-A89E-40B1-8031-2B9322659DCA}"/>
              </a:ext>
            </a:extLst>
          </p:cNvPr>
          <p:cNvGraphicFramePr>
            <a:graphicFrameLocks noGrp="1"/>
          </p:cNvGraphicFramePr>
          <p:nvPr>
            <p:extLst>
              <p:ext uri="{D42A27DB-BD31-4B8C-83A1-F6EECF244321}">
                <p14:modId xmlns:p14="http://schemas.microsoft.com/office/powerpoint/2010/main" val="396909081"/>
              </p:ext>
            </p:extLst>
          </p:nvPr>
        </p:nvGraphicFramePr>
        <p:xfrm>
          <a:off x="1839558" y="2216075"/>
          <a:ext cx="7331739" cy="4376678"/>
        </p:xfrm>
        <a:graphic>
          <a:graphicData uri="http://schemas.openxmlformats.org/drawingml/2006/table">
            <a:tbl>
              <a:tblPr firstRow="1" firstCol="1" bandRow="1">
                <a:tableStyleId>{5C22544A-7EE6-4342-B048-85BDC9FD1C3A}</a:tableStyleId>
              </a:tblPr>
              <a:tblGrid>
                <a:gridCol w="986000">
                  <a:extLst>
                    <a:ext uri="{9D8B030D-6E8A-4147-A177-3AD203B41FA5}">
                      <a16:colId xmlns:a16="http://schemas.microsoft.com/office/drawing/2014/main" val="1921379176"/>
                    </a:ext>
                  </a:extLst>
                </a:gridCol>
                <a:gridCol w="837558">
                  <a:extLst>
                    <a:ext uri="{9D8B030D-6E8A-4147-A177-3AD203B41FA5}">
                      <a16:colId xmlns:a16="http://schemas.microsoft.com/office/drawing/2014/main" val="2474976764"/>
                    </a:ext>
                  </a:extLst>
                </a:gridCol>
                <a:gridCol w="945006">
                  <a:extLst>
                    <a:ext uri="{9D8B030D-6E8A-4147-A177-3AD203B41FA5}">
                      <a16:colId xmlns:a16="http://schemas.microsoft.com/office/drawing/2014/main" val="3205474209"/>
                    </a:ext>
                  </a:extLst>
                </a:gridCol>
                <a:gridCol w="351873">
                  <a:extLst>
                    <a:ext uri="{9D8B030D-6E8A-4147-A177-3AD203B41FA5}">
                      <a16:colId xmlns:a16="http://schemas.microsoft.com/office/drawing/2014/main" val="3396630534"/>
                    </a:ext>
                  </a:extLst>
                </a:gridCol>
                <a:gridCol w="1182949">
                  <a:extLst>
                    <a:ext uri="{9D8B030D-6E8A-4147-A177-3AD203B41FA5}">
                      <a16:colId xmlns:a16="http://schemas.microsoft.com/office/drawing/2014/main" val="3697977139"/>
                    </a:ext>
                  </a:extLst>
                </a:gridCol>
                <a:gridCol w="182436">
                  <a:extLst>
                    <a:ext uri="{9D8B030D-6E8A-4147-A177-3AD203B41FA5}">
                      <a16:colId xmlns:a16="http://schemas.microsoft.com/office/drawing/2014/main" val="1527214858"/>
                    </a:ext>
                  </a:extLst>
                </a:gridCol>
                <a:gridCol w="1106632">
                  <a:extLst>
                    <a:ext uri="{9D8B030D-6E8A-4147-A177-3AD203B41FA5}">
                      <a16:colId xmlns:a16="http://schemas.microsoft.com/office/drawing/2014/main" val="79772640"/>
                    </a:ext>
                  </a:extLst>
                </a:gridCol>
                <a:gridCol w="316327">
                  <a:extLst>
                    <a:ext uri="{9D8B030D-6E8A-4147-A177-3AD203B41FA5}">
                      <a16:colId xmlns:a16="http://schemas.microsoft.com/office/drawing/2014/main" val="3676980959"/>
                    </a:ext>
                  </a:extLst>
                </a:gridCol>
                <a:gridCol w="1053309">
                  <a:extLst>
                    <a:ext uri="{9D8B030D-6E8A-4147-A177-3AD203B41FA5}">
                      <a16:colId xmlns:a16="http://schemas.microsoft.com/office/drawing/2014/main" val="2750616013"/>
                    </a:ext>
                  </a:extLst>
                </a:gridCol>
                <a:gridCol w="369649">
                  <a:extLst>
                    <a:ext uri="{9D8B030D-6E8A-4147-A177-3AD203B41FA5}">
                      <a16:colId xmlns:a16="http://schemas.microsoft.com/office/drawing/2014/main" val="2632951546"/>
                    </a:ext>
                  </a:extLst>
                </a:gridCol>
              </a:tblGrid>
              <a:tr h="326794">
                <a:tc>
                  <a:txBody>
                    <a:bodyPr/>
                    <a:lstStyle/>
                    <a:p>
                      <a:pPr algn="ct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gn="ct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gridSpan="2">
                  <a:txBody>
                    <a:bodyPr/>
                    <a:lstStyle/>
                    <a:p>
                      <a:pPr algn="ctr">
                        <a:lnSpc>
                          <a:spcPct val="115000"/>
                        </a:lnSpc>
                        <a:spcAft>
                          <a:spcPts val="0"/>
                        </a:spcAft>
                      </a:pPr>
                      <a:r>
                        <a:rPr lang="fr-FR" sz="1200" dirty="0">
                          <a:effectLst/>
                          <a:latin typeface="Garamond" panose="02020404030301010803" pitchFamily="18" charset="0"/>
                        </a:rPr>
                        <a:t>MoyP-COMP1 </a:t>
                      </a:r>
                      <a:endParaRPr lang="fr-FR" sz="1100" dirty="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tc gridSpan="2">
                  <a:txBody>
                    <a:bodyPr/>
                    <a:lstStyle/>
                    <a:p>
                      <a:pPr algn="ctr">
                        <a:lnSpc>
                          <a:spcPct val="115000"/>
                        </a:lnSpc>
                        <a:spcAft>
                          <a:spcPts val="0"/>
                        </a:spcAft>
                      </a:pPr>
                      <a:r>
                        <a:rPr lang="fr-FR" sz="1200">
                          <a:effectLst/>
                          <a:latin typeface="Garamond" panose="02020404030301010803" pitchFamily="18" charset="0"/>
                        </a:rPr>
                        <a:t>MoyVAL1 </a:t>
                      </a:r>
                      <a:endParaRPr lang="fr-FR" sz="110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tc gridSpan="2">
                  <a:txBody>
                    <a:bodyPr/>
                    <a:lstStyle/>
                    <a:p>
                      <a:pPr algn="ctr">
                        <a:lnSpc>
                          <a:spcPct val="115000"/>
                        </a:lnSpc>
                        <a:spcAft>
                          <a:spcPts val="0"/>
                        </a:spcAft>
                      </a:pPr>
                      <a:r>
                        <a:rPr lang="fr-FR" sz="1200">
                          <a:effectLst/>
                          <a:latin typeface="Garamond" panose="02020404030301010803" pitchFamily="18" charset="0"/>
                        </a:rPr>
                        <a:t>MoyCONTR1 </a:t>
                      </a:r>
                      <a:endParaRPr lang="fr-FR" sz="110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tc gridSpan="2">
                  <a:txBody>
                    <a:bodyPr/>
                    <a:lstStyle/>
                    <a:p>
                      <a:pPr algn="ctr">
                        <a:lnSpc>
                          <a:spcPct val="115000"/>
                        </a:lnSpc>
                        <a:spcAft>
                          <a:spcPts val="0"/>
                        </a:spcAft>
                      </a:pPr>
                      <a:r>
                        <a:rPr lang="fr-FR" sz="1200">
                          <a:effectLst/>
                          <a:latin typeface="Garamond" panose="02020404030301010803" pitchFamily="18" charset="0"/>
                        </a:rPr>
                        <a:t>Pre-Score </a:t>
                      </a:r>
                      <a:endParaRPr lang="fr-FR" sz="110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extLst>
                  <a:ext uri="{0D108BD9-81ED-4DB2-BD59-A6C34878D82A}">
                    <a16:rowId xmlns:a16="http://schemas.microsoft.com/office/drawing/2014/main" val="73415400"/>
                  </a:ext>
                </a:extLst>
              </a:tr>
              <a:tr h="660967">
                <a:tc rowSpan="2">
                  <a:txBody>
                    <a:bodyPr/>
                    <a:lstStyle/>
                    <a:p>
                      <a:pPr>
                        <a:lnSpc>
                          <a:spcPct val="115000"/>
                        </a:lnSpc>
                        <a:spcAft>
                          <a:spcPts val="0"/>
                        </a:spcAft>
                      </a:pPr>
                      <a:r>
                        <a:rPr lang="fr-FR" sz="1200">
                          <a:effectLst/>
                          <a:latin typeface="Garamond" panose="02020404030301010803" pitchFamily="18" charset="0"/>
                        </a:rPr>
                        <a:t>MoyP-COMP1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effectLst/>
                          <a:latin typeface="Garamond" panose="02020404030301010803" pitchFamily="18" charset="0"/>
                        </a:rPr>
                        <a:t>Spearman's rho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dirty="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2282893536"/>
                  </a:ext>
                </a:extLst>
              </a:tr>
              <a:tr h="334135">
                <a:tc vMerge="1">
                  <a:txBody>
                    <a:bodyPr/>
                    <a:lstStyle/>
                    <a:p>
                      <a:endParaRPr lang="fr-FR"/>
                    </a:p>
                  </a:txBody>
                  <a:tcPr/>
                </a:tc>
                <a:tc>
                  <a:txBody>
                    <a:bodyPr/>
                    <a:lstStyle/>
                    <a:p>
                      <a:pPr>
                        <a:lnSpc>
                          <a:spcPct val="115000"/>
                        </a:lnSpc>
                        <a:spcAft>
                          <a:spcPts val="0"/>
                        </a:spcAft>
                      </a:pPr>
                      <a:r>
                        <a:rPr lang="fr-FR" sz="1200">
                          <a:effectLst/>
                          <a:latin typeface="Garamond" panose="02020404030301010803" pitchFamily="18" charset="0"/>
                        </a:rPr>
                        <a:t>p-value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dirty="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2147506280"/>
                  </a:ext>
                </a:extLst>
              </a:tr>
              <a:tr h="660967">
                <a:tc rowSpan="2">
                  <a:txBody>
                    <a:bodyPr/>
                    <a:lstStyle/>
                    <a:p>
                      <a:pPr>
                        <a:lnSpc>
                          <a:spcPct val="115000"/>
                        </a:lnSpc>
                        <a:spcAft>
                          <a:spcPts val="0"/>
                        </a:spcAft>
                      </a:pPr>
                      <a:r>
                        <a:rPr lang="fr-FR" sz="1200" dirty="0">
                          <a:effectLst/>
                          <a:latin typeface="Garamond" panose="02020404030301010803" pitchFamily="18" charset="0"/>
                        </a:rPr>
                        <a:t>MoyVAL1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effectLst/>
                          <a:latin typeface="Garamond" panose="02020404030301010803" pitchFamily="18" charset="0"/>
                        </a:rPr>
                        <a:t>Spearman's rho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0.235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3061004160"/>
                  </a:ext>
                </a:extLst>
              </a:tr>
              <a:tr h="403611">
                <a:tc vMerge="1">
                  <a:txBody>
                    <a:bodyPr/>
                    <a:lstStyle/>
                    <a:p>
                      <a:endParaRPr lang="fr-FR"/>
                    </a:p>
                  </a:txBody>
                  <a:tcPr/>
                </a:tc>
                <a:tc>
                  <a:txBody>
                    <a:bodyPr/>
                    <a:lstStyle/>
                    <a:p>
                      <a:pPr>
                        <a:lnSpc>
                          <a:spcPct val="115000"/>
                        </a:lnSpc>
                        <a:spcAft>
                          <a:spcPts val="0"/>
                        </a:spcAft>
                      </a:pPr>
                      <a:r>
                        <a:rPr lang="fr-FR" sz="1200">
                          <a:effectLst/>
                          <a:latin typeface="Garamond" panose="02020404030301010803" pitchFamily="18" charset="0"/>
                        </a:rPr>
                        <a:t>p-value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0.038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dirty="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1365156100"/>
                  </a:ext>
                </a:extLst>
              </a:tr>
              <a:tr h="660967">
                <a:tc rowSpan="2">
                  <a:txBody>
                    <a:bodyPr/>
                    <a:lstStyle/>
                    <a:p>
                      <a:pPr>
                        <a:lnSpc>
                          <a:spcPct val="115000"/>
                        </a:lnSpc>
                        <a:spcAft>
                          <a:spcPts val="0"/>
                        </a:spcAft>
                      </a:pPr>
                      <a:r>
                        <a:rPr lang="fr-FR" sz="1200">
                          <a:effectLst/>
                          <a:latin typeface="Garamond" panose="02020404030301010803" pitchFamily="18" charset="0"/>
                        </a:rPr>
                        <a:t>MoyCONTR1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effectLst/>
                          <a:latin typeface="Garamond" panose="02020404030301010803" pitchFamily="18" charset="0"/>
                        </a:rPr>
                        <a:t>Spearman's rho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0.620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0.128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2908854839"/>
                  </a:ext>
                </a:extLst>
              </a:tr>
              <a:tr h="334135">
                <a:tc vMerge="1">
                  <a:txBody>
                    <a:bodyPr/>
                    <a:lstStyle/>
                    <a:p>
                      <a:endParaRPr lang="fr-FR"/>
                    </a:p>
                  </a:txBody>
                  <a:tcPr/>
                </a:tc>
                <a:tc>
                  <a:txBody>
                    <a:bodyPr/>
                    <a:lstStyle/>
                    <a:p>
                      <a:pPr>
                        <a:lnSpc>
                          <a:spcPct val="115000"/>
                        </a:lnSpc>
                        <a:spcAft>
                          <a:spcPts val="0"/>
                        </a:spcAft>
                      </a:pPr>
                      <a:r>
                        <a:rPr lang="fr-FR" sz="1200">
                          <a:effectLst/>
                          <a:latin typeface="Garamond" panose="02020404030301010803" pitchFamily="18" charset="0"/>
                        </a:rPr>
                        <a:t>p-value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&lt; .001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0.264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2415039729"/>
                  </a:ext>
                </a:extLst>
              </a:tr>
              <a:tr h="660967">
                <a:tc rowSpan="2">
                  <a:txBody>
                    <a:bodyPr/>
                    <a:lstStyle/>
                    <a:p>
                      <a:pPr>
                        <a:lnSpc>
                          <a:spcPct val="115000"/>
                        </a:lnSpc>
                        <a:spcAft>
                          <a:spcPts val="0"/>
                        </a:spcAft>
                      </a:pPr>
                      <a:r>
                        <a:rPr lang="fr-FR" sz="1200" dirty="0">
                          <a:solidFill>
                            <a:schemeClr val="bg1"/>
                          </a:solidFill>
                          <a:effectLst/>
                          <a:latin typeface="Garamond" panose="02020404030301010803" pitchFamily="18" charset="0"/>
                        </a:rPr>
                        <a:t>Pre-Score </a:t>
                      </a:r>
                      <a:endParaRPr lang="fr-FR" sz="1100" dirty="0">
                        <a:solidFill>
                          <a:schemeClr val="bg1"/>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dirty="0">
                          <a:solidFill>
                            <a:schemeClr val="tx1"/>
                          </a:solidFill>
                          <a:effectLst/>
                          <a:latin typeface="Garamond" panose="02020404030301010803" pitchFamily="18" charset="0"/>
                        </a:rPr>
                        <a:t>Spearman's rho </a:t>
                      </a:r>
                      <a:endParaRPr lang="fr-FR" sz="1100" dirty="0">
                        <a:solidFill>
                          <a:schemeClr val="tx1"/>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solidFill>
                            <a:schemeClr val="tx1"/>
                          </a:solidFill>
                          <a:effectLst/>
                          <a:latin typeface="Garamond" panose="02020404030301010803" pitchFamily="18" charset="0"/>
                        </a:rPr>
                        <a:t>0.212 </a:t>
                      </a:r>
                      <a:endParaRPr lang="fr-FR" sz="1100" dirty="0">
                        <a:solidFill>
                          <a:schemeClr val="tx1"/>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dirty="0">
                        <a:solidFill>
                          <a:schemeClr val="tx1"/>
                        </a:solidFill>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dirty="0">
                          <a:solidFill>
                            <a:schemeClr val="tx1"/>
                          </a:solidFill>
                          <a:effectLst/>
                          <a:latin typeface="Garamond" panose="02020404030301010803" pitchFamily="18" charset="0"/>
                        </a:rPr>
                        <a:t>-0.049 </a:t>
                      </a:r>
                      <a:endParaRPr lang="fr-FR" sz="1100" dirty="0">
                        <a:solidFill>
                          <a:schemeClr val="tx1"/>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solidFill>
                          <a:srgbClr val="C00000"/>
                        </a:solidFill>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solidFill>
                            <a:srgbClr val="C00000"/>
                          </a:solidFill>
                          <a:effectLst/>
                          <a:latin typeface="Garamond" panose="02020404030301010803" pitchFamily="18" charset="0"/>
                        </a:rPr>
                        <a:t>0.457 </a:t>
                      </a:r>
                      <a:endParaRPr lang="fr-FR" sz="110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solidFill>
                            <a:srgbClr val="C00000"/>
                          </a:solidFill>
                          <a:effectLst/>
                          <a:latin typeface="Garamond" panose="02020404030301010803" pitchFamily="18" charset="0"/>
                        </a:rPr>
                        <a:t>*** </a:t>
                      </a:r>
                      <a:endParaRPr lang="fr-FR" sz="110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solidFill>
                            <a:srgbClr val="C00000"/>
                          </a:solidFill>
                          <a:effectLst/>
                          <a:latin typeface="Garamond" panose="02020404030301010803" pitchFamily="18" charset="0"/>
                        </a:rPr>
                        <a:t>— </a:t>
                      </a:r>
                      <a:endParaRPr lang="fr-FR" sz="110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dirty="0">
                        <a:solidFill>
                          <a:srgbClr val="C00000"/>
                        </a:solidFill>
                        <a:effectLst/>
                        <a:latin typeface="Garamond" panose="02020404030301010803" pitchFamily="18" charset="0"/>
                      </a:endParaRPr>
                    </a:p>
                  </a:txBody>
                  <a:tcPr marL="9525" marR="9525" marT="9525" marB="9525" anchor="ctr"/>
                </a:tc>
                <a:extLst>
                  <a:ext uri="{0D108BD9-81ED-4DB2-BD59-A6C34878D82A}">
                    <a16:rowId xmlns:a16="http://schemas.microsoft.com/office/drawing/2014/main" val="747353011"/>
                  </a:ext>
                </a:extLst>
              </a:tr>
              <a:tr h="334135">
                <a:tc vMerge="1">
                  <a:txBody>
                    <a:bodyPr/>
                    <a:lstStyle/>
                    <a:p>
                      <a:endParaRPr lang="fr-FR"/>
                    </a:p>
                  </a:txBody>
                  <a:tcPr/>
                </a:tc>
                <a:tc>
                  <a:txBody>
                    <a:bodyPr/>
                    <a:lstStyle/>
                    <a:p>
                      <a:pPr>
                        <a:lnSpc>
                          <a:spcPct val="115000"/>
                        </a:lnSpc>
                        <a:spcAft>
                          <a:spcPts val="0"/>
                        </a:spcAft>
                      </a:pPr>
                      <a:r>
                        <a:rPr lang="fr-FR" sz="1200">
                          <a:solidFill>
                            <a:schemeClr val="tx1"/>
                          </a:solidFill>
                          <a:effectLst/>
                          <a:latin typeface="Garamond" panose="02020404030301010803" pitchFamily="18" charset="0"/>
                        </a:rPr>
                        <a:t>p-value </a:t>
                      </a:r>
                      <a:endParaRPr lang="fr-FR" sz="1100">
                        <a:solidFill>
                          <a:schemeClr val="tx1"/>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solidFill>
                            <a:schemeClr val="tx1"/>
                          </a:solidFill>
                          <a:effectLst/>
                          <a:latin typeface="Garamond" panose="02020404030301010803" pitchFamily="18" charset="0"/>
                        </a:rPr>
                        <a:t>0.063 </a:t>
                      </a:r>
                      <a:endParaRPr lang="fr-FR" sz="1100" dirty="0">
                        <a:solidFill>
                          <a:schemeClr val="tx1"/>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dirty="0">
                        <a:solidFill>
                          <a:schemeClr val="tx1"/>
                        </a:solidFill>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dirty="0">
                          <a:solidFill>
                            <a:schemeClr val="tx1"/>
                          </a:solidFill>
                          <a:effectLst/>
                          <a:latin typeface="Garamond" panose="02020404030301010803" pitchFamily="18" charset="0"/>
                        </a:rPr>
                        <a:t>0.667 </a:t>
                      </a:r>
                      <a:endParaRPr lang="fr-FR" sz="1100" dirty="0">
                        <a:solidFill>
                          <a:schemeClr val="tx1"/>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solidFill>
                          <a:srgbClr val="C00000"/>
                        </a:solidFill>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solidFill>
                            <a:srgbClr val="C00000"/>
                          </a:solidFill>
                          <a:effectLst/>
                          <a:latin typeface="Garamond" panose="02020404030301010803" pitchFamily="18" charset="0"/>
                        </a:rPr>
                        <a:t>&lt; .001 </a:t>
                      </a:r>
                      <a:endParaRPr lang="fr-FR" sz="110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solidFill>
                          <a:srgbClr val="C00000"/>
                        </a:solidFill>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solidFill>
                            <a:srgbClr val="C00000"/>
                          </a:solidFill>
                          <a:effectLst/>
                          <a:latin typeface="Garamond" panose="02020404030301010803" pitchFamily="18" charset="0"/>
                        </a:rPr>
                        <a:t>— </a:t>
                      </a:r>
                      <a:endParaRPr lang="fr-FR" sz="110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dirty="0">
                        <a:solidFill>
                          <a:srgbClr val="C00000"/>
                        </a:solidFill>
                        <a:effectLst/>
                        <a:latin typeface="Garamond" panose="02020404030301010803" pitchFamily="18" charset="0"/>
                      </a:endParaRPr>
                    </a:p>
                  </a:txBody>
                  <a:tcPr marL="9525" marR="9525" marT="9525" marB="9525" anchor="ctr"/>
                </a:tc>
                <a:extLst>
                  <a:ext uri="{0D108BD9-81ED-4DB2-BD59-A6C34878D82A}">
                    <a16:rowId xmlns:a16="http://schemas.microsoft.com/office/drawing/2014/main" val="3708571182"/>
                  </a:ext>
                </a:extLst>
              </a:tr>
            </a:tbl>
          </a:graphicData>
        </a:graphic>
      </p:graphicFrame>
    </p:spTree>
    <p:extLst>
      <p:ext uri="{BB962C8B-B14F-4D97-AF65-F5344CB8AC3E}">
        <p14:creationId xmlns:p14="http://schemas.microsoft.com/office/powerpoint/2010/main" val="118983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71332" y="333487"/>
            <a:ext cx="8992735" cy="1494192"/>
          </a:xfrm>
        </p:spPr>
        <p:txBody>
          <a:bodyPr>
            <a:noAutofit/>
          </a:bodyPr>
          <a:lstStyle/>
          <a:p>
            <a:br>
              <a:rPr lang="fr-FR" sz="4000" cap="none" dirty="0">
                <a:solidFill>
                  <a:schemeClr val="accent1"/>
                </a:solidFill>
                <a:latin typeface="Garamond" panose="02020404030301010803" pitchFamily="18" charset="0"/>
              </a:rPr>
            </a:br>
            <a:r>
              <a:rPr lang="fr-FR" sz="4000" cap="none" dirty="0">
                <a:solidFill>
                  <a:schemeClr val="accent1"/>
                </a:solidFill>
                <a:latin typeface="Garamond" panose="02020404030301010803" pitchFamily="18" charset="0"/>
              </a:rPr>
              <a:t>Résultats</a:t>
            </a:r>
            <a:br>
              <a:rPr lang="fr-FR" sz="32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Q1. La production d’un tutoriel grammatical est-elle de nature à encourager les étudiants à s’engager dans l’apprentissage de l’orthographe ? </a:t>
            </a:r>
            <a:r>
              <a:rPr lang="fr-FR" sz="2800" b="1" cap="none" dirty="0">
                <a:solidFill>
                  <a:srgbClr val="C00000"/>
                </a:solidFill>
                <a:latin typeface="Garamond" panose="02020404030301010803" pitchFamily="18" charset="0"/>
              </a:rPr>
              <a:t>Post-test perceptions </a:t>
            </a:r>
            <a:br>
              <a:rPr lang="fr-FR" sz="2800" cap="none" dirty="0">
                <a:solidFill>
                  <a:schemeClr val="accent1"/>
                </a:solidFill>
                <a:latin typeface="Garamond" panose="02020404030301010803" pitchFamily="18" charset="0"/>
              </a:rPr>
            </a:br>
            <a:endParaRPr lang="fr-FR" sz="2800" b="1" cap="none" dirty="0">
              <a:solidFill>
                <a:schemeClr val="accent1"/>
              </a:solidFill>
              <a:latin typeface="Garamond" panose="02020404030301010803" pitchFamily="18" charset="0"/>
            </a:endParaRPr>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16</a:t>
            </a:fld>
            <a:endParaRPr lang="fr-FR"/>
          </a:p>
        </p:txBody>
      </p:sp>
      <p:pic>
        <p:nvPicPr>
          <p:cNvPr id="9" name="Image 8">
            <a:extLst>
              <a:ext uri="{FF2B5EF4-FFF2-40B4-BE49-F238E27FC236}">
                <a16:creationId xmlns:a16="http://schemas.microsoft.com/office/drawing/2014/main" id="{C1FE05E0-DB14-454C-9201-5D5E4B94550A}"/>
              </a:ext>
            </a:extLst>
          </p:cNvPr>
          <p:cNvPicPr>
            <a:picLocks noChangeAspect="1"/>
          </p:cNvPicPr>
          <p:nvPr/>
        </p:nvPicPr>
        <p:blipFill>
          <a:blip r:embed="rId3"/>
          <a:stretch>
            <a:fillRect/>
          </a:stretch>
        </p:blipFill>
        <p:spPr>
          <a:xfrm>
            <a:off x="420083" y="6052752"/>
            <a:ext cx="1079220" cy="1080000"/>
          </a:xfrm>
          <a:prstGeom prst="rect">
            <a:avLst/>
          </a:prstGeom>
        </p:spPr>
      </p:pic>
      <p:graphicFrame>
        <p:nvGraphicFramePr>
          <p:cNvPr id="6" name="Tableau 5">
            <a:extLst>
              <a:ext uri="{FF2B5EF4-FFF2-40B4-BE49-F238E27FC236}">
                <a16:creationId xmlns:a16="http://schemas.microsoft.com/office/drawing/2014/main" id="{90CC9ED2-1F95-474E-851E-32791FEEC7C2}"/>
              </a:ext>
            </a:extLst>
          </p:cNvPr>
          <p:cNvGraphicFramePr>
            <a:graphicFrameLocks noGrp="1"/>
          </p:cNvGraphicFramePr>
          <p:nvPr>
            <p:extLst>
              <p:ext uri="{D42A27DB-BD31-4B8C-83A1-F6EECF244321}">
                <p14:modId xmlns:p14="http://schemas.microsoft.com/office/powerpoint/2010/main" val="3062580363"/>
              </p:ext>
            </p:extLst>
          </p:nvPr>
        </p:nvGraphicFramePr>
        <p:xfrm>
          <a:off x="1599176" y="2023243"/>
          <a:ext cx="8059777" cy="4786343"/>
        </p:xfrm>
        <a:graphic>
          <a:graphicData uri="http://schemas.openxmlformats.org/drawingml/2006/table">
            <a:tbl>
              <a:tblPr firstRow="1" firstCol="1" bandRow="1">
                <a:tableStyleId>{5C22544A-7EE6-4342-B048-85BDC9FD1C3A}</a:tableStyleId>
              </a:tblPr>
              <a:tblGrid>
                <a:gridCol w="1143850">
                  <a:extLst>
                    <a:ext uri="{9D8B030D-6E8A-4147-A177-3AD203B41FA5}">
                      <a16:colId xmlns:a16="http://schemas.microsoft.com/office/drawing/2014/main" val="2171725492"/>
                    </a:ext>
                  </a:extLst>
                </a:gridCol>
                <a:gridCol w="919273">
                  <a:extLst>
                    <a:ext uri="{9D8B030D-6E8A-4147-A177-3AD203B41FA5}">
                      <a16:colId xmlns:a16="http://schemas.microsoft.com/office/drawing/2014/main" val="2539941291"/>
                    </a:ext>
                  </a:extLst>
                </a:gridCol>
                <a:gridCol w="841587">
                  <a:extLst>
                    <a:ext uri="{9D8B030D-6E8A-4147-A177-3AD203B41FA5}">
                      <a16:colId xmlns:a16="http://schemas.microsoft.com/office/drawing/2014/main" val="1407640256"/>
                    </a:ext>
                  </a:extLst>
                </a:gridCol>
                <a:gridCol w="319200">
                  <a:extLst>
                    <a:ext uri="{9D8B030D-6E8A-4147-A177-3AD203B41FA5}">
                      <a16:colId xmlns:a16="http://schemas.microsoft.com/office/drawing/2014/main" val="3646855004"/>
                    </a:ext>
                  </a:extLst>
                </a:gridCol>
                <a:gridCol w="1143867">
                  <a:extLst>
                    <a:ext uri="{9D8B030D-6E8A-4147-A177-3AD203B41FA5}">
                      <a16:colId xmlns:a16="http://schemas.microsoft.com/office/drawing/2014/main" val="3360912307"/>
                    </a:ext>
                  </a:extLst>
                </a:gridCol>
                <a:gridCol w="468088">
                  <a:extLst>
                    <a:ext uri="{9D8B030D-6E8A-4147-A177-3AD203B41FA5}">
                      <a16:colId xmlns:a16="http://schemas.microsoft.com/office/drawing/2014/main" val="1578333008"/>
                    </a:ext>
                  </a:extLst>
                </a:gridCol>
                <a:gridCol w="1253929">
                  <a:extLst>
                    <a:ext uri="{9D8B030D-6E8A-4147-A177-3AD203B41FA5}">
                      <a16:colId xmlns:a16="http://schemas.microsoft.com/office/drawing/2014/main" val="1063670306"/>
                    </a:ext>
                  </a:extLst>
                </a:gridCol>
                <a:gridCol w="358026">
                  <a:extLst>
                    <a:ext uri="{9D8B030D-6E8A-4147-A177-3AD203B41FA5}">
                      <a16:colId xmlns:a16="http://schemas.microsoft.com/office/drawing/2014/main" val="529096569"/>
                    </a:ext>
                  </a:extLst>
                </a:gridCol>
                <a:gridCol w="1066200">
                  <a:extLst>
                    <a:ext uri="{9D8B030D-6E8A-4147-A177-3AD203B41FA5}">
                      <a16:colId xmlns:a16="http://schemas.microsoft.com/office/drawing/2014/main" val="1856181862"/>
                    </a:ext>
                  </a:extLst>
                </a:gridCol>
                <a:gridCol w="545757">
                  <a:extLst>
                    <a:ext uri="{9D8B030D-6E8A-4147-A177-3AD203B41FA5}">
                      <a16:colId xmlns:a16="http://schemas.microsoft.com/office/drawing/2014/main" val="3829069595"/>
                    </a:ext>
                  </a:extLst>
                </a:gridCol>
              </a:tblGrid>
              <a:tr h="302519">
                <a:tc gridSpan="10">
                  <a:txBody>
                    <a:bodyPr/>
                    <a:lstStyle/>
                    <a:p>
                      <a:pPr>
                        <a:lnSpc>
                          <a:spcPct val="115000"/>
                        </a:lnSpc>
                        <a:spcAft>
                          <a:spcPts val="0"/>
                        </a:spcAft>
                      </a:pPr>
                      <a:r>
                        <a:rPr lang="fr-FR" sz="1200" dirty="0">
                          <a:effectLst/>
                          <a:latin typeface="Garamond" panose="02020404030301010803" pitchFamily="18" charset="0"/>
                        </a:rPr>
                        <a:t>Spearman </a:t>
                      </a:r>
                      <a:r>
                        <a:rPr lang="fr-FR" sz="1200" dirty="0" err="1">
                          <a:effectLst/>
                          <a:latin typeface="Garamond" panose="02020404030301010803" pitchFamily="18" charset="0"/>
                        </a:rPr>
                        <a:t>Correlations</a:t>
                      </a: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623515818"/>
                  </a:ext>
                </a:extLst>
              </a:tr>
              <a:tr h="302519">
                <a:tc>
                  <a:txBody>
                    <a:bodyPr/>
                    <a:lstStyle/>
                    <a:p>
                      <a:pPr algn="ct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ct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gridSpan="2">
                  <a:txBody>
                    <a:bodyPr/>
                    <a:lstStyle/>
                    <a:p>
                      <a:pPr algn="ctr">
                        <a:lnSpc>
                          <a:spcPct val="115000"/>
                        </a:lnSpc>
                        <a:spcAft>
                          <a:spcPts val="0"/>
                        </a:spcAft>
                      </a:pPr>
                      <a:r>
                        <a:rPr lang="fr-FR" sz="1200">
                          <a:effectLst/>
                          <a:latin typeface="Garamond" panose="02020404030301010803" pitchFamily="18" charset="0"/>
                        </a:rPr>
                        <a:t>MoyP-COMP2 </a:t>
                      </a:r>
                      <a:endParaRPr lang="fr-FR" sz="110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tc gridSpan="2">
                  <a:txBody>
                    <a:bodyPr/>
                    <a:lstStyle/>
                    <a:p>
                      <a:pPr algn="ctr">
                        <a:lnSpc>
                          <a:spcPct val="115000"/>
                        </a:lnSpc>
                        <a:spcAft>
                          <a:spcPts val="0"/>
                        </a:spcAft>
                      </a:pPr>
                      <a:r>
                        <a:rPr lang="fr-FR" sz="1200">
                          <a:effectLst/>
                          <a:latin typeface="Garamond" panose="02020404030301010803" pitchFamily="18" charset="0"/>
                        </a:rPr>
                        <a:t>MoyVal2 </a:t>
                      </a:r>
                      <a:endParaRPr lang="fr-FR" sz="110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tc gridSpan="2">
                  <a:txBody>
                    <a:bodyPr/>
                    <a:lstStyle/>
                    <a:p>
                      <a:pPr algn="ctr">
                        <a:lnSpc>
                          <a:spcPct val="115000"/>
                        </a:lnSpc>
                        <a:spcAft>
                          <a:spcPts val="0"/>
                        </a:spcAft>
                      </a:pPr>
                      <a:r>
                        <a:rPr lang="fr-FR" sz="1200">
                          <a:effectLst/>
                          <a:latin typeface="Garamond" panose="02020404030301010803" pitchFamily="18" charset="0"/>
                        </a:rPr>
                        <a:t>MoyCONTR2 </a:t>
                      </a:r>
                      <a:endParaRPr lang="fr-FR" sz="110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tc gridSpan="2">
                  <a:txBody>
                    <a:bodyPr/>
                    <a:lstStyle/>
                    <a:p>
                      <a:pPr algn="ctr">
                        <a:lnSpc>
                          <a:spcPct val="115000"/>
                        </a:lnSpc>
                        <a:spcAft>
                          <a:spcPts val="0"/>
                        </a:spcAft>
                      </a:pPr>
                      <a:r>
                        <a:rPr lang="fr-FR" sz="1200">
                          <a:effectLst/>
                          <a:latin typeface="Garamond" panose="02020404030301010803" pitchFamily="18" charset="0"/>
                        </a:rPr>
                        <a:t>Post-score </a:t>
                      </a:r>
                      <a:endParaRPr lang="fr-FR" sz="110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extLst>
                  <a:ext uri="{0D108BD9-81ED-4DB2-BD59-A6C34878D82A}">
                    <a16:rowId xmlns:a16="http://schemas.microsoft.com/office/drawing/2014/main" val="2249632377"/>
                  </a:ext>
                </a:extLst>
              </a:tr>
              <a:tr h="598427">
                <a:tc rowSpan="2">
                  <a:txBody>
                    <a:bodyPr/>
                    <a:lstStyle/>
                    <a:p>
                      <a:pPr>
                        <a:lnSpc>
                          <a:spcPct val="115000"/>
                        </a:lnSpc>
                        <a:spcAft>
                          <a:spcPts val="0"/>
                        </a:spcAft>
                      </a:pPr>
                      <a:r>
                        <a:rPr lang="fr-FR" sz="1200">
                          <a:effectLst/>
                          <a:latin typeface="Garamond" panose="02020404030301010803" pitchFamily="18" charset="0"/>
                        </a:rPr>
                        <a:t>MoyP-COMP2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effectLst/>
                          <a:latin typeface="Garamond" panose="02020404030301010803" pitchFamily="18" charset="0"/>
                        </a:rPr>
                        <a:t>Spearman's rho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1137652768"/>
                  </a:ext>
                </a:extLst>
              </a:tr>
              <a:tr h="302519">
                <a:tc vMerge="1">
                  <a:txBody>
                    <a:bodyPr/>
                    <a:lstStyle/>
                    <a:p>
                      <a:endParaRPr lang="fr-FR"/>
                    </a:p>
                  </a:txBody>
                  <a:tcPr/>
                </a:tc>
                <a:tc>
                  <a:txBody>
                    <a:bodyPr/>
                    <a:lstStyle/>
                    <a:p>
                      <a:pPr>
                        <a:lnSpc>
                          <a:spcPct val="115000"/>
                        </a:lnSpc>
                        <a:spcAft>
                          <a:spcPts val="0"/>
                        </a:spcAft>
                      </a:pPr>
                      <a:r>
                        <a:rPr lang="fr-FR" sz="1200">
                          <a:effectLst/>
                          <a:latin typeface="Garamond" panose="02020404030301010803" pitchFamily="18" charset="0"/>
                        </a:rPr>
                        <a:t>p-value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913455543"/>
                  </a:ext>
                </a:extLst>
              </a:tr>
              <a:tr h="598427">
                <a:tc rowSpan="2">
                  <a:txBody>
                    <a:bodyPr/>
                    <a:lstStyle/>
                    <a:p>
                      <a:pPr>
                        <a:lnSpc>
                          <a:spcPct val="115000"/>
                        </a:lnSpc>
                        <a:spcAft>
                          <a:spcPts val="0"/>
                        </a:spcAft>
                      </a:pPr>
                      <a:r>
                        <a:rPr lang="fr-FR" sz="1200">
                          <a:effectLst/>
                          <a:latin typeface="Garamond" panose="02020404030301010803" pitchFamily="18" charset="0"/>
                        </a:rPr>
                        <a:t>MoyVal2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effectLst/>
                          <a:latin typeface="Garamond" panose="02020404030301010803" pitchFamily="18" charset="0"/>
                        </a:rPr>
                        <a:t>Spearman's rho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0.404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3949652745"/>
                  </a:ext>
                </a:extLst>
              </a:tr>
              <a:tr h="302519">
                <a:tc vMerge="1">
                  <a:txBody>
                    <a:bodyPr/>
                    <a:lstStyle/>
                    <a:p>
                      <a:endParaRPr lang="fr-FR"/>
                    </a:p>
                  </a:txBody>
                  <a:tcPr/>
                </a:tc>
                <a:tc>
                  <a:txBody>
                    <a:bodyPr/>
                    <a:lstStyle/>
                    <a:p>
                      <a:pPr>
                        <a:lnSpc>
                          <a:spcPct val="115000"/>
                        </a:lnSpc>
                        <a:spcAft>
                          <a:spcPts val="0"/>
                        </a:spcAft>
                      </a:pPr>
                      <a:r>
                        <a:rPr lang="fr-FR" sz="1200">
                          <a:effectLst/>
                          <a:latin typeface="Garamond" panose="02020404030301010803" pitchFamily="18" charset="0"/>
                        </a:rPr>
                        <a:t>p-value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&lt; .001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1613117657"/>
                  </a:ext>
                </a:extLst>
              </a:tr>
              <a:tr h="598427">
                <a:tc rowSpan="2">
                  <a:txBody>
                    <a:bodyPr/>
                    <a:lstStyle/>
                    <a:p>
                      <a:pPr>
                        <a:lnSpc>
                          <a:spcPct val="115000"/>
                        </a:lnSpc>
                        <a:spcAft>
                          <a:spcPts val="0"/>
                        </a:spcAft>
                      </a:pPr>
                      <a:r>
                        <a:rPr lang="fr-FR" sz="1200">
                          <a:effectLst/>
                          <a:latin typeface="Garamond" panose="02020404030301010803" pitchFamily="18" charset="0"/>
                        </a:rPr>
                        <a:t>MoyCONTR2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effectLst/>
                          <a:latin typeface="Garamond" panose="02020404030301010803" pitchFamily="18" charset="0"/>
                        </a:rPr>
                        <a:t>Spearman's rho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0.272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0.527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817545729"/>
                  </a:ext>
                </a:extLst>
              </a:tr>
              <a:tr h="302519">
                <a:tc vMerge="1">
                  <a:txBody>
                    <a:bodyPr/>
                    <a:lstStyle/>
                    <a:p>
                      <a:endParaRPr lang="fr-FR"/>
                    </a:p>
                  </a:txBody>
                  <a:tcPr/>
                </a:tc>
                <a:tc>
                  <a:txBody>
                    <a:bodyPr/>
                    <a:lstStyle/>
                    <a:p>
                      <a:pPr>
                        <a:lnSpc>
                          <a:spcPct val="115000"/>
                        </a:lnSpc>
                        <a:spcAft>
                          <a:spcPts val="0"/>
                        </a:spcAft>
                      </a:pPr>
                      <a:r>
                        <a:rPr lang="fr-FR" sz="1200">
                          <a:effectLst/>
                          <a:latin typeface="Garamond" panose="02020404030301010803" pitchFamily="18" charset="0"/>
                        </a:rPr>
                        <a:t>p-value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0.016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&lt; .001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2905360881"/>
                  </a:ext>
                </a:extLst>
              </a:tr>
              <a:tr h="598427">
                <a:tc rowSpan="2">
                  <a:txBody>
                    <a:bodyPr/>
                    <a:lstStyle/>
                    <a:p>
                      <a:pPr>
                        <a:lnSpc>
                          <a:spcPct val="115000"/>
                        </a:lnSpc>
                        <a:spcAft>
                          <a:spcPts val="0"/>
                        </a:spcAft>
                      </a:pPr>
                      <a:r>
                        <a:rPr lang="fr-FR" sz="1200" dirty="0">
                          <a:effectLst/>
                          <a:latin typeface="Garamond" panose="02020404030301010803" pitchFamily="18" charset="0"/>
                        </a:rPr>
                        <a:t>Post-score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dirty="0">
                          <a:solidFill>
                            <a:srgbClr val="C00000"/>
                          </a:solidFill>
                          <a:effectLst/>
                          <a:latin typeface="Garamond" panose="02020404030301010803" pitchFamily="18" charset="0"/>
                        </a:rPr>
                        <a:t>Spearman's rho </a:t>
                      </a:r>
                      <a:endParaRPr lang="fr-FR" sz="1100" dirty="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solidFill>
                            <a:srgbClr val="C00000"/>
                          </a:solidFill>
                          <a:effectLst/>
                          <a:latin typeface="Garamond" panose="02020404030301010803" pitchFamily="18" charset="0"/>
                        </a:rPr>
                        <a:t>0.307 </a:t>
                      </a:r>
                      <a:endParaRPr lang="fr-FR" sz="1100" dirty="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spcAft>
                          <a:spcPts val="0"/>
                        </a:spcAft>
                      </a:pPr>
                      <a:r>
                        <a:rPr lang="fr-FR" sz="1200">
                          <a:solidFill>
                            <a:srgbClr val="C00000"/>
                          </a:solidFill>
                          <a:effectLst/>
                          <a:latin typeface="Garamond" panose="02020404030301010803" pitchFamily="18" charset="0"/>
                        </a:rPr>
                        <a:t>** </a:t>
                      </a:r>
                      <a:endParaRPr lang="fr-FR" sz="110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effectLst/>
                          <a:latin typeface="Garamond" panose="02020404030301010803" pitchFamily="18" charset="0"/>
                        </a:rPr>
                        <a:t>0.047 </a:t>
                      </a:r>
                      <a:endParaRPr lang="fr-FR" sz="1100" dirty="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0.039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450410232"/>
                  </a:ext>
                </a:extLst>
              </a:tr>
              <a:tr h="302519">
                <a:tc vMerge="1">
                  <a:txBody>
                    <a:bodyPr/>
                    <a:lstStyle/>
                    <a:p>
                      <a:endParaRPr lang="fr-FR"/>
                    </a:p>
                  </a:txBody>
                  <a:tcPr/>
                </a:tc>
                <a:tc>
                  <a:txBody>
                    <a:bodyPr/>
                    <a:lstStyle/>
                    <a:p>
                      <a:pPr>
                        <a:lnSpc>
                          <a:spcPct val="115000"/>
                        </a:lnSpc>
                        <a:spcAft>
                          <a:spcPts val="0"/>
                        </a:spcAft>
                      </a:pPr>
                      <a:r>
                        <a:rPr lang="fr-FR" sz="1200">
                          <a:solidFill>
                            <a:srgbClr val="C00000"/>
                          </a:solidFill>
                          <a:effectLst/>
                          <a:latin typeface="Garamond" panose="02020404030301010803" pitchFamily="18" charset="0"/>
                        </a:rPr>
                        <a:t>p-value </a:t>
                      </a:r>
                      <a:endParaRPr lang="fr-FR" sz="110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gn="r">
                        <a:lnSpc>
                          <a:spcPct val="115000"/>
                        </a:lnSpc>
                        <a:spcAft>
                          <a:spcPts val="0"/>
                        </a:spcAft>
                      </a:pPr>
                      <a:r>
                        <a:rPr lang="fr-FR" sz="1200" dirty="0">
                          <a:solidFill>
                            <a:srgbClr val="C00000"/>
                          </a:solidFill>
                          <a:effectLst/>
                          <a:latin typeface="Garamond" panose="02020404030301010803" pitchFamily="18" charset="0"/>
                        </a:rPr>
                        <a:t>0.006 </a:t>
                      </a:r>
                      <a:endParaRPr lang="fr-FR" sz="1100" dirty="0">
                        <a:solidFill>
                          <a:srgbClr val="C00000"/>
                        </a:solidFill>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dirty="0">
                        <a:solidFill>
                          <a:srgbClr val="C00000"/>
                        </a:solidFill>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0.680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0.737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tc>
                  <a:txBody>
                    <a:bodyPr/>
                    <a:lstStyle/>
                    <a:p>
                      <a:pPr algn="r">
                        <a:lnSpc>
                          <a:spcPct val="115000"/>
                        </a:lnSpc>
                        <a:spcAft>
                          <a:spcPts val="0"/>
                        </a:spcAft>
                      </a:pPr>
                      <a:r>
                        <a:rPr lang="fr-FR" sz="1200">
                          <a:effectLst/>
                          <a:latin typeface="Garamond" panose="02020404030301010803" pitchFamily="18" charset="0"/>
                        </a:rPr>
                        <a:t>— </a:t>
                      </a:r>
                      <a:endParaRPr lang="fr-FR" sz="1100">
                        <a:effectLst/>
                        <a:latin typeface="Garamond" panose="02020404030301010803" pitchFamily="18" charset="0"/>
                        <a:ea typeface="Arial" panose="020B0604020202020204" pitchFamily="34" charset="0"/>
                      </a:endParaRPr>
                    </a:p>
                  </a:txBody>
                  <a:tcPr marL="9525" marR="9525" marT="9525" marB="9525" anchor="ctr"/>
                </a:tc>
                <a:tc>
                  <a:txBody>
                    <a:bodyPr/>
                    <a:lstStyle/>
                    <a:p>
                      <a:pPr>
                        <a:lnSpc>
                          <a:spcPct val="115000"/>
                        </a:lnSpc>
                      </a:pPr>
                      <a:endParaRPr lang="fr-FR" sz="1100">
                        <a:effectLst/>
                        <a:latin typeface="Garamond" panose="02020404030301010803" pitchFamily="18" charset="0"/>
                      </a:endParaRPr>
                    </a:p>
                  </a:txBody>
                  <a:tcPr marL="9525" marR="9525" marT="9525" marB="9525" anchor="ctr"/>
                </a:tc>
                <a:extLst>
                  <a:ext uri="{0D108BD9-81ED-4DB2-BD59-A6C34878D82A}">
                    <a16:rowId xmlns:a16="http://schemas.microsoft.com/office/drawing/2014/main" val="3258375847"/>
                  </a:ext>
                </a:extLst>
              </a:tr>
              <a:tr h="275002">
                <a:tc gridSpan="10">
                  <a:txBody>
                    <a:bodyPr/>
                    <a:lstStyle/>
                    <a:p>
                      <a:pPr>
                        <a:lnSpc>
                          <a:spcPct val="115000"/>
                        </a:lnSpc>
                      </a:pPr>
                      <a:endParaRPr lang="fr-FR" sz="1100" dirty="0">
                        <a:effectLst/>
                        <a:latin typeface="Garamond" panose="02020404030301010803" pitchFamily="18" charset="0"/>
                      </a:endParaRPr>
                    </a:p>
                  </a:txBody>
                  <a:tcPr marL="9525" marR="9525" marT="9525" marB="9525"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81551272"/>
                  </a:ext>
                </a:extLst>
              </a:tr>
              <a:tr h="302519">
                <a:tc gridSpan="10">
                  <a:txBody>
                    <a:bodyPr/>
                    <a:lstStyle/>
                    <a:p>
                      <a:pPr>
                        <a:lnSpc>
                          <a:spcPct val="115000"/>
                        </a:lnSpc>
                        <a:spcAft>
                          <a:spcPts val="0"/>
                        </a:spcAft>
                      </a:pPr>
                      <a:r>
                        <a:rPr lang="fr-FR" sz="1200" dirty="0">
                          <a:effectLst/>
                          <a:latin typeface="Garamond" panose="02020404030301010803" pitchFamily="18" charset="0"/>
                        </a:rPr>
                        <a:t>* p &lt; .05, ** p &lt; .01, *** p &lt; .001 </a:t>
                      </a:r>
                      <a:endParaRPr lang="fr-FR" sz="1100" dirty="0">
                        <a:effectLst/>
                        <a:latin typeface="Garamond" panose="02020404030301010803" pitchFamily="18" charset="0"/>
                        <a:ea typeface="Arial" panose="020B0604020202020204" pitchFamily="34" charset="0"/>
                      </a:endParaRPr>
                    </a:p>
                  </a:txBody>
                  <a:tcPr marL="9525" marR="9525" marT="9525" marB="9525"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132824389"/>
                  </a:ext>
                </a:extLst>
              </a:tr>
            </a:tbl>
          </a:graphicData>
        </a:graphic>
      </p:graphicFrame>
    </p:spTree>
    <p:extLst>
      <p:ext uri="{BB962C8B-B14F-4D97-AF65-F5344CB8AC3E}">
        <p14:creationId xmlns:p14="http://schemas.microsoft.com/office/powerpoint/2010/main" val="856080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71332" y="878367"/>
            <a:ext cx="8992735" cy="949312"/>
          </a:xfrm>
        </p:spPr>
        <p:txBody>
          <a:bodyPr>
            <a:noAutofit/>
          </a:bodyPr>
          <a:lstStyle/>
          <a:p>
            <a:r>
              <a:rPr lang="fr-FR" sz="4000" cap="none" dirty="0">
                <a:solidFill>
                  <a:schemeClr val="accent1"/>
                </a:solidFill>
                <a:latin typeface="Garamond" panose="02020404030301010803" pitchFamily="18" charset="0"/>
              </a:rPr>
              <a:t>Résultats</a:t>
            </a:r>
            <a:br>
              <a:rPr lang="fr-FR" sz="32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Q2. Dans quelle mesure l’orientation de la formation impacte-t-elle l’engagement des étudiants dans l’activité de production audiovisuelle ?</a:t>
            </a:r>
            <a:r>
              <a:rPr lang="fr-FR" sz="2800" b="1" cap="none" dirty="0">
                <a:solidFill>
                  <a:srgbClr val="C00000"/>
                </a:solidFill>
                <a:latin typeface="Garamond" panose="02020404030301010803" pitchFamily="18" charset="0"/>
              </a:rPr>
              <a:t>du pré-test au post-test</a:t>
            </a:r>
            <a:br>
              <a:rPr lang="fr-FR" sz="2800" cap="none" dirty="0">
                <a:solidFill>
                  <a:schemeClr val="accent1"/>
                </a:solidFill>
                <a:latin typeface="Garamond" panose="02020404030301010803" pitchFamily="18" charset="0"/>
              </a:rPr>
            </a:br>
            <a:endParaRPr lang="fr-FR" sz="2800" b="1" cap="none" dirty="0">
              <a:solidFill>
                <a:schemeClr val="accent1"/>
              </a:solidFill>
              <a:latin typeface="Garamond" panose="02020404030301010803" pitchFamily="18" charset="0"/>
            </a:endParaRPr>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17</a:t>
            </a:fld>
            <a:endParaRPr lang="fr-FR"/>
          </a:p>
        </p:txBody>
      </p:sp>
      <p:pic>
        <p:nvPicPr>
          <p:cNvPr id="9" name="Image 8">
            <a:extLst>
              <a:ext uri="{FF2B5EF4-FFF2-40B4-BE49-F238E27FC236}">
                <a16:creationId xmlns:a16="http://schemas.microsoft.com/office/drawing/2014/main" id="{C3370BDE-72DE-4181-9CDB-B37EC62EF346}"/>
              </a:ext>
            </a:extLst>
          </p:cNvPr>
          <p:cNvPicPr>
            <a:picLocks noChangeAspect="1"/>
          </p:cNvPicPr>
          <p:nvPr/>
        </p:nvPicPr>
        <p:blipFill>
          <a:blip r:embed="rId4"/>
          <a:stretch>
            <a:fillRect/>
          </a:stretch>
        </p:blipFill>
        <p:spPr>
          <a:xfrm>
            <a:off x="613720" y="6052752"/>
            <a:ext cx="1079220" cy="1080000"/>
          </a:xfrm>
          <a:prstGeom prst="rect">
            <a:avLst/>
          </a:prstGeom>
        </p:spPr>
      </p:pic>
      <p:graphicFrame>
        <p:nvGraphicFramePr>
          <p:cNvPr id="3" name="Objet 2">
            <a:extLst>
              <a:ext uri="{FF2B5EF4-FFF2-40B4-BE49-F238E27FC236}">
                <a16:creationId xmlns:a16="http://schemas.microsoft.com/office/drawing/2014/main" id="{7E61D116-E13B-4BE8-B640-E20F5056F213}"/>
              </a:ext>
            </a:extLst>
          </p:cNvPr>
          <p:cNvGraphicFramePr>
            <a:graphicFrameLocks noChangeAspect="1"/>
          </p:cNvGraphicFramePr>
          <p:nvPr>
            <p:extLst>
              <p:ext uri="{D42A27DB-BD31-4B8C-83A1-F6EECF244321}">
                <p14:modId xmlns:p14="http://schemas.microsoft.com/office/powerpoint/2010/main" val="87658194"/>
              </p:ext>
            </p:extLst>
          </p:nvPr>
        </p:nvGraphicFramePr>
        <p:xfrm>
          <a:off x="1590263" y="2215166"/>
          <a:ext cx="10578391" cy="1936805"/>
        </p:xfrm>
        <a:graphic>
          <a:graphicData uri="http://schemas.openxmlformats.org/presentationml/2006/ole">
            <mc:AlternateContent xmlns:mc="http://schemas.openxmlformats.org/markup-compatibility/2006">
              <mc:Choice xmlns:v="urn:schemas-microsoft-com:vml" Requires="v">
                <p:oleObj spid="_x0000_s3108" name="Document" r:id="rId5" imgW="5669836" imgH="1038178" progId="Word.Document.12">
                  <p:embed/>
                </p:oleObj>
              </mc:Choice>
              <mc:Fallback>
                <p:oleObj name="Document" r:id="rId5" imgW="5669836" imgH="1038178" progId="Word.Document.12">
                  <p:embed/>
                  <p:pic>
                    <p:nvPicPr>
                      <p:cNvPr id="0" name=""/>
                      <p:cNvPicPr/>
                      <p:nvPr/>
                    </p:nvPicPr>
                    <p:blipFill>
                      <a:blip r:embed="rId6"/>
                      <a:stretch>
                        <a:fillRect/>
                      </a:stretch>
                    </p:blipFill>
                    <p:spPr>
                      <a:xfrm>
                        <a:off x="1590263" y="2215166"/>
                        <a:ext cx="10578391" cy="1936805"/>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2D2D9E24-FDAC-4020-BCF5-361829C5BE14}"/>
              </a:ext>
            </a:extLst>
          </p:cNvPr>
          <p:cNvGraphicFramePr>
            <a:graphicFrameLocks noChangeAspect="1"/>
          </p:cNvGraphicFramePr>
          <p:nvPr>
            <p:extLst>
              <p:ext uri="{D42A27DB-BD31-4B8C-83A1-F6EECF244321}">
                <p14:modId xmlns:p14="http://schemas.microsoft.com/office/powerpoint/2010/main" val="2514257561"/>
              </p:ext>
            </p:extLst>
          </p:nvPr>
        </p:nvGraphicFramePr>
        <p:xfrm>
          <a:off x="1590263" y="4454358"/>
          <a:ext cx="9650812" cy="1953397"/>
        </p:xfrm>
        <a:graphic>
          <a:graphicData uri="http://schemas.openxmlformats.org/presentationml/2006/ole">
            <mc:AlternateContent xmlns:mc="http://schemas.openxmlformats.org/markup-compatibility/2006">
              <mc:Choice xmlns:v="urn:schemas-microsoft-com:vml" Requires="v">
                <p:oleObj spid="_x0000_s3109" name="Document" r:id="rId7" imgW="5669836" imgH="1147934" progId="Word.Document.12">
                  <p:embed/>
                </p:oleObj>
              </mc:Choice>
              <mc:Fallback>
                <p:oleObj name="Document" r:id="rId7" imgW="5669836" imgH="1147934" progId="Word.Document.12">
                  <p:embed/>
                  <p:pic>
                    <p:nvPicPr>
                      <p:cNvPr id="0" name=""/>
                      <p:cNvPicPr/>
                      <p:nvPr/>
                    </p:nvPicPr>
                    <p:blipFill>
                      <a:blip r:embed="rId8"/>
                      <a:stretch>
                        <a:fillRect/>
                      </a:stretch>
                    </p:blipFill>
                    <p:spPr>
                      <a:xfrm>
                        <a:off x="1590263" y="4454358"/>
                        <a:ext cx="9650812" cy="1953397"/>
                      </a:xfrm>
                      <a:prstGeom prst="rect">
                        <a:avLst/>
                      </a:prstGeom>
                    </p:spPr>
                  </p:pic>
                </p:oleObj>
              </mc:Fallback>
            </mc:AlternateContent>
          </a:graphicData>
        </a:graphic>
      </p:graphicFrame>
    </p:spTree>
    <p:extLst>
      <p:ext uri="{BB962C8B-B14F-4D97-AF65-F5344CB8AC3E}">
        <p14:creationId xmlns:p14="http://schemas.microsoft.com/office/powerpoint/2010/main" val="2144550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71332" y="878367"/>
            <a:ext cx="8684639" cy="949312"/>
          </a:xfrm>
        </p:spPr>
        <p:txBody>
          <a:bodyPr>
            <a:noAutofit/>
          </a:bodyPr>
          <a:lstStyle/>
          <a:p>
            <a:r>
              <a:rPr lang="fr-FR" sz="4000" cap="none" dirty="0">
                <a:solidFill>
                  <a:schemeClr val="accent1"/>
                </a:solidFill>
                <a:latin typeface="Garamond" panose="02020404030301010803" pitchFamily="18" charset="0"/>
              </a:rPr>
              <a:t>Résultats</a:t>
            </a:r>
            <a:br>
              <a:rPr lang="fr-FR" sz="32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Q2. Dans quelle mesure l’orientation de la formation impacte-t-elle l’engagement des étudiants dans l’activité de production audiovisuelle ?</a:t>
            </a:r>
            <a:br>
              <a:rPr lang="fr-FR" sz="2800" cap="none" dirty="0">
                <a:solidFill>
                  <a:schemeClr val="accent1"/>
                </a:solidFill>
                <a:latin typeface="Garamond" panose="02020404030301010803" pitchFamily="18" charset="0"/>
              </a:rPr>
            </a:br>
            <a:endParaRPr lang="fr-FR" sz="2800" b="1" cap="none" dirty="0">
              <a:solidFill>
                <a:schemeClr val="accent1"/>
              </a:solidFill>
              <a:latin typeface="Garamond" panose="02020404030301010803" pitchFamily="18" charset="0"/>
            </a:endParaRPr>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18</a:t>
            </a:fld>
            <a:endParaRPr lang="fr-FR"/>
          </a:p>
        </p:txBody>
      </p:sp>
      <p:pic>
        <p:nvPicPr>
          <p:cNvPr id="9" name="Image 8">
            <a:extLst>
              <a:ext uri="{FF2B5EF4-FFF2-40B4-BE49-F238E27FC236}">
                <a16:creationId xmlns:a16="http://schemas.microsoft.com/office/drawing/2014/main" id="{C3370BDE-72DE-4181-9CDB-B37EC62EF346}"/>
              </a:ext>
            </a:extLst>
          </p:cNvPr>
          <p:cNvPicPr>
            <a:picLocks noChangeAspect="1"/>
          </p:cNvPicPr>
          <p:nvPr/>
        </p:nvPicPr>
        <p:blipFill>
          <a:blip r:embed="rId4"/>
          <a:stretch>
            <a:fillRect/>
          </a:stretch>
        </p:blipFill>
        <p:spPr>
          <a:xfrm>
            <a:off x="613720" y="6052752"/>
            <a:ext cx="1079220" cy="1080000"/>
          </a:xfrm>
          <a:prstGeom prst="rect">
            <a:avLst/>
          </a:prstGeom>
        </p:spPr>
      </p:pic>
      <p:graphicFrame>
        <p:nvGraphicFramePr>
          <p:cNvPr id="7" name="Objet 6">
            <a:extLst>
              <a:ext uri="{FF2B5EF4-FFF2-40B4-BE49-F238E27FC236}">
                <a16:creationId xmlns:a16="http://schemas.microsoft.com/office/drawing/2014/main" id="{E5FE914B-F6A7-4438-BEAF-8CF1C952EF96}"/>
              </a:ext>
            </a:extLst>
          </p:cNvPr>
          <p:cNvGraphicFramePr>
            <a:graphicFrameLocks noChangeAspect="1"/>
          </p:cNvGraphicFramePr>
          <p:nvPr>
            <p:extLst>
              <p:ext uri="{D42A27DB-BD31-4B8C-83A1-F6EECF244321}">
                <p14:modId xmlns:p14="http://schemas.microsoft.com/office/powerpoint/2010/main" val="680321328"/>
              </p:ext>
            </p:extLst>
          </p:nvPr>
        </p:nvGraphicFramePr>
        <p:xfrm>
          <a:off x="907340" y="3338932"/>
          <a:ext cx="8412621" cy="1799340"/>
        </p:xfrm>
        <a:graphic>
          <a:graphicData uri="http://schemas.openxmlformats.org/presentationml/2006/ole">
            <mc:AlternateContent xmlns:mc="http://schemas.openxmlformats.org/markup-compatibility/2006">
              <mc:Choice xmlns:v="urn:schemas-microsoft-com:vml" Requires="v">
                <p:oleObj spid="_x0000_s4132" name="Document" r:id="rId5" imgW="5669836" imgH="1212707" progId="Word.Document.12">
                  <p:embed/>
                </p:oleObj>
              </mc:Choice>
              <mc:Fallback>
                <p:oleObj name="Document" r:id="rId5" imgW="5669836" imgH="1212707" progId="Word.Document.12">
                  <p:embed/>
                  <p:pic>
                    <p:nvPicPr>
                      <p:cNvPr id="0" name=""/>
                      <p:cNvPicPr/>
                      <p:nvPr/>
                    </p:nvPicPr>
                    <p:blipFill>
                      <a:blip r:embed="rId6"/>
                      <a:stretch>
                        <a:fillRect/>
                      </a:stretch>
                    </p:blipFill>
                    <p:spPr>
                      <a:xfrm>
                        <a:off x="907340" y="3338932"/>
                        <a:ext cx="8412621" cy="1799340"/>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0BB6E06A-2A18-46B7-B432-E5F91E4447ED}"/>
              </a:ext>
            </a:extLst>
          </p:cNvPr>
          <p:cNvSpPr/>
          <p:nvPr/>
        </p:nvSpPr>
        <p:spPr>
          <a:xfrm>
            <a:off x="846638" y="2141316"/>
            <a:ext cx="8828439" cy="923330"/>
          </a:xfrm>
          <a:prstGeom prst="rect">
            <a:avLst/>
          </a:prstGeom>
        </p:spPr>
        <p:txBody>
          <a:bodyPr wrap="square">
            <a:spAutoFit/>
          </a:bodyPr>
          <a:lstStyle/>
          <a:p>
            <a:r>
              <a:rPr lang="fr-FR" b="1" dirty="0">
                <a:solidFill>
                  <a:srgbClr val="C00000"/>
                </a:solidFill>
                <a:latin typeface="Garamond" panose="02020404030301010803" pitchFamily="18" charset="0"/>
              </a:rPr>
              <a:t>G1 : étudiants ayant progressé/ G2 : stagnation / G3 : régression.</a:t>
            </a:r>
          </a:p>
          <a:p>
            <a:r>
              <a:rPr lang="fr-FR" dirty="0">
                <a:latin typeface="Garamond" panose="02020404030301010803" pitchFamily="18" charset="0"/>
              </a:rPr>
              <a:t>les étudiants du G1 ont une moyenne de perception de valeur supérieure aux autres étudiants et significativement supérieure aux étudiants G3 (à p=.05).</a:t>
            </a:r>
          </a:p>
        </p:txBody>
      </p:sp>
      <p:graphicFrame>
        <p:nvGraphicFramePr>
          <p:cNvPr id="10" name="Objet 9">
            <a:extLst>
              <a:ext uri="{FF2B5EF4-FFF2-40B4-BE49-F238E27FC236}">
                <a16:creationId xmlns:a16="http://schemas.microsoft.com/office/drawing/2014/main" id="{9BA76910-1FEF-438C-99F8-B40F4B8A0ACC}"/>
              </a:ext>
            </a:extLst>
          </p:cNvPr>
          <p:cNvGraphicFramePr>
            <a:graphicFrameLocks noChangeAspect="1"/>
          </p:cNvGraphicFramePr>
          <p:nvPr>
            <p:extLst>
              <p:ext uri="{D42A27DB-BD31-4B8C-83A1-F6EECF244321}">
                <p14:modId xmlns:p14="http://schemas.microsoft.com/office/powerpoint/2010/main" val="3562936893"/>
              </p:ext>
            </p:extLst>
          </p:nvPr>
        </p:nvGraphicFramePr>
        <p:xfrm>
          <a:off x="4425960" y="4781424"/>
          <a:ext cx="8828439" cy="1828960"/>
        </p:xfrm>
        <a:graphic>
          <a:graphicData uri="http://schemas.openxmlformats.org/presentationml/2006/ole">
            <mc:AlternateContent xmlns:mc="http://schemas.openxmlformats.org/markup-compatibility/2006">
              <mc:Choice xmlns:v="urn:schemas-microsoft-com:vml" Requires="v">
                <p:oleObj spid="_x0000_s4133" name="Document" r:id="rId7" imgW="5669836" imgH="1174923" progId="Word.Document.12">
                  <p:embed/>
                </p:oleObj>
              </mc:Choice>
              <mc:Fallback>
                <p:oleObj name="Document" r:id="rId7" imgW="5669836" imgH="1174923" progId="Word.Document.12">
                  <p:embed/>
                  <p:pic>
                    <p:nvPicPr>
                      <p:cNvPr id="0" name=""/>
                      <p:cNvPicPr/>
                      <p:nvPr/>
                    </p:nvPicPr>
                    <p:blipFill>
                      <a:blip r:embed="rId8"/>
                      <a:stretch>
                        <a:fillRect/>
                      </a:stretch>
                    </p:blipFill>
                    <p:spPr>
                      <a:xfrm>
                        <a:off x="4425960" y="4781424"/>
                        <a:ext cx="8828439" cy="1828960"/>
                      </a:xfrm>
                      <a:prstGeom prst="rect">
                        <a:avLst/>
                      </a:prstGeom>
                    </p:spPr>
                  </p:pic>
                </p:oleObj>
              </mc:Fallback>
            </mc:AlternateContent>
          </a:graphicData>
        </a:graphic>
      </p:graphicFrame>
    </p:spTree>
    <p:extLst>
      <p:ext uri="{BB962C8B-B14F-4D97-AF65-F5344CB8AC3E}">
        <p14:creationId xmlns:p14="http://schemas.microsoft.com/office/powerpoint/2010/main" val="1347201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71332" y="878367"/>
            <a:ext cx="8684639" cy="949312"/>
          </a:xfrm>
        </p:spPr>
        <p:txBody>
          <a:bodyPr>
            <a:noAutofit/>
          </a:bodyPr>
          <a:lstStyle/>
          <a:p>
            <a:r>
              <a:rPr lang="fr-FR" sz="4000" cap="none" dirty="0">
                <a:solidFill>
                  <a:schemeClr val="accent1"/>
                </a:solidFill>
                <a:latin typeface="Garamond" panose="02020404030301010803" pitchFamily="18" charset="0"/>
              </a:rPr>
              <a:t>Résultats</a:t>
            </a:r>
            <a:br>
              <a:rPr lang="fr-FR" sz="32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Q3. Ce type d’activité permet-il d’obtenir des gains d’apprentissage ?</a:t>
            </a:r>
            <a:br>
              <a:rPr lang="fr-FR" sz="2800" cap="none" dirty="0">
                <a:solidFill>
                  <a:schemeClr val="accent1"/>
                </a:solidFill>
                <a:latin typeface="Garamond" panose="02020404030301010803" pitchFamily="18" charset="0"/>
              </a:rPr>
            </a:br>
            <a:br>
              <a:rPr lang="fr-FR" sz="2800" cap="none" dirty="0">
                <a:solidFill>
                  <a:schemeClr val="accent1"/>
                </a:solidFill>
                <a:latin typeface="Garamond" panose="02020404030301010803" pitchFamily="18" charset="0"/>
              </a:rPr>
            </a:br>
            <a:endParaRPr lang="fr-FR" sz="2800" b="1" cap="none" dirty="0">
              <a:solidFill>
                <a:schemeClr val="accent1"/>
              </a:solidFill>
              <a:latin typeface="Garamond" panose="02020404030301010803" pitchFamily="18" charset="0"/>
            </a:endParaRPr>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19</a:t>
            </a:fld>
            <a:endParaRPr lang="fr-FR"/>
          </a:p>
        </p:txBody>
      </p:sp>
      <p:pic>
        <p:nvPicPr>
          <p:cNvPr id="9" name="Image 8">
            <a:extLst>
              <a:ext uri="{FF2B5EF4-FFF2-40B4-BE49-F238E27FC236}">
                <a16:creationId xmlns:a16="http://schemas.microsoft.com/office/drawing/2014/main" id="{8FC84539-7788-404C-99BA-EBBC13A62921}"/>
              </a:ext>
            </a:extLst>
          </p:cNvPr>
          <p:cNvPicPr>
            <a:picLocks noChangeAspect="1"/>
          </p:cNvPicPr>
          <p:nvPr/>
        </p:nvPicPr>
        <p:blipFill>
          <a:blip r:embed="rId4"/>
          <a:stretch>
            <a:fillRect/>
          </a:stretch>
        </p:blipFill>
        <p:spPr>
          <a:xfrm>
            <a:off x="613720" y="6052752"/>
            <a:ext cx="1079220" cy="1080000"/>
          </a:xfrm>
          <a:prstGeom prst="rect">
            <a:avLst/>
          </a:prstGeom>
        </p:spPr>
      </p:pic>
      <p:graphicFrame>
        <p:nvGraphicFramePr>
          <p:cNvPr id="12" name="Objet 11">
            <a:extLst>
              <a:ext uri="{FF2B5EF4-FFF2-40B4-BE49-F238E27FC236}">
                <a16:creationId xmlns:a16="http://schemas.microsoft.com/office/drawing/2014/main" id="{E5E80DA2-1C04-4B15-9146-F18619AC9041}"/>
              </a:ext>
            </a:extLst>
          </p:cNvPr>
          <p:cNvGraphicFramePr>
            <a:graphicFrameLocks noChangeAspect="1"/>
          </p:cNvGraphicFramePr>
          <p:nvPr>
            <p:extLst>
              <p:ext uri="{D42A27DB-BD31-4B8C-83A1-F6EECF244321}">
                <p14:modId xmlns:p14="http://schemas.microsoft.com/office/powerpoint/2010/main" val="2211905594"/>
              </p:ext>
            </p:extLst>
          </p:nvPr>
        </p:nvGraphicFramePr>
        <p:xfrm>
          <a:off x="623067" y="2205318"/>
          <a:ext cx="10661292" cy="2412727"/>
        </p:xfrm>
        <a:graphic>
          <a:graphicData uri="http://schemas.openxmlformats.org/presentationml/2006/ole">
            <mc:AlternateContent xmlns:mc="http://schemas.openxmlformats.org/markup-compatibility/2006">
              <mc:Choice xmlns:v="urn:schemas-microsoft-com:vml" Requires="v">
                <p:oleObj spid="_x0000_s1045" name="Document" r:id="rId5" imgW="5669836" imgH="873365" progId="Word.Document.12">
                  <p:embed/>
                </p:oleObj>
              </mc:Choice>
              <mc:Fallback>
                <p:oleObj name="Document" r:id="rId5" imgW="5669836" imgH="873365" progId="Word.Document.12">
                  <p:embed/>
                  <p:pic>
                    <p:nvPicPr>
                      <p:cNvPr id="0" name=""/>
                      <p:cNvPicPr/>
                      <p:nvPr/>
                    </p:nvPicPr>
                    <p:blipFill>
                      <a:blip r:embed="rId6"/>
                      <a:stretch>
                        <a:fillRect/>
                      </a:stretch>
                    </p:blipFill>
                    <p:spPr>
                      <a:xfrm>
                        <a:off x="623067" y="2205318"/>
                        <a:ext cx="10661292" cy="2412727"/>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D96DFA04-7A41-460F-9E59-FA3B714DB53E}"/>
              </a:ext>
            </a:extLst>
          </p:cNvPr>
          <p:cNvSpPr/>
          <p:nvPr/>
        </p:nvSpPr>
        <p:spPr>
          <a:xfrm>
            <a:off x="4015469" y="4356158"/>
            <a:ext cx="6935815" cy="1297919"/>
          </a:xfrm>
          <a:prstGeom prst="rect">
            <a:avLst/>
          </a:prstGeom>
        </p:spPr>
        <p:txBody>
          <a:bodyPr wrap="square">
            <a:spAutoFit/>
          </a:bodyPr>
          <a:lstStyle/>
          <a:p>
            <a:pPr>
              <a:spcAft>
                <a:spcPts val="0"/>
              </a:spcAft>
            </a:pPr>
            <a:r>
              <a:rPr lang="fr-FR" i="1" dirty="0">
                <a:solidFill>
                  <a:srgbClr val="000000"/>
                </a:solidFill>
                <a:latin typeface="Arial" panose="020B0604020202020204" pitchFamily="34" charset="0"/>
                <a:ea typeface="Cambria" panose="02040503050406030204" pitchFamily="18" charset="0"/>
              </a:rPr>
              <a:t>Selon table de t : quand ddl= 77, à p=.01, </a:t>
            </a:r>
            <a:r>
              <a:rPr lang="fr-FR" i="1" dirty="0" err="1">
                <a:solidFill>
                  <a:srgbClr val="000000"/>
                </a:solidFill>
                <a:latin typeface="Arial" panose="020B0604020202020204" pitchFamily="34" charset="0"/>
                <a:ea typeface="Cambria" panose="02040503050406030204" pitchFamily="18" charset="0"/>
              </a:rPr>
              <a:t>ItI</a:t>
            </a:r>
            <a:r>
              <a:rPr lang="fr-FR" i="1" dirty="0">
                <a:solidFill>
                  <a:srgbClr val="000000"/>
                </a:solidFill>
                <a:latin typeface="Arial" panose="020B0604020202020204" pitchFamily="34" charset="0"/>
                <a:ea typeface="Cambria" panose="02040503050406030204" pitchFamily="18" charset="0"/>
              </a:rPr>
              <a:t> = 2,58</a:t>
            </a:r>
            <a:endParaRPr lang="fr-FR" sz="1600" dirty="0">
              <a:solidFill>
                <a:srgbClr val="000000"/>
              </a:solidFill>
              <a:latin typeface="Calibri" panose="020F0502020204030204" pitchFamily="34" charset="0"/>
              <a:ea typeface="Cambria" panose="02040503050406030204" pitchFamily="18" charset="0"/>
            </a:endParaRPr>
          </a:p>
          <a:p>
            <a:pPr>
              <a:lnSpc>
                <a:spcPct val="115000"/>
              </a:lnSpc>
              <a:spcAft>
                <a:spcPts val="0"/>
              </a:spcAft>
            </a:pPr>
            <a:endParaRPr lang="fr-FR" i="1"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fr-FR" i="1" dirty="0">
                <a:solidFill>
                  <a:srgbClr val="000000"/>
                </a:solidFill>
                <a:latin typeface="Arial" panose="020B0604020202020204" pitchFamily="34" charset="0"/>
                <a:ea typeface="Arial" panose="020B0604020202020204" pitchFamily="34" charset="0"/>
                <a:sym typeface="Wingdings" panose="05000000000000000000" pitchFamily="2" charset="2"/>
              </a:rPr>
              <a:t> </a:t>
            </a:r>
            <a:r>
              <a:rPr lang="fr-FR" i="1" dirty="0">
                <a:solidFill>
                  <a:srgbClr val="000000"/>
                </a:solidFill>
                <a:latin typeface="Arial" panose="020B0604020202020204" pitchFamily="34" charset="0"/>
                <a:ea typeface="Arial" panose="020B0604020202020204" pitchFamily="34" charset="0"/>
              </a:rPr>
              <a:t>valeur supérieure à la valeur critique</a:t>
            </a:r>
          </a:p>
          <a:p>
            <a:pPr>
              <a:lnSpc>
                <a:spcPct val="115000"/>
              </a:lnSpc>
              <a:spcAft>
                <a:spcPts val="0"/>
              </a:spcAft>
            </a:pPr>
            <a:r>
              <a:rPr lang="fr-FR" i="1" dirty="0">
                <a:solidFill>
                  <a:srgbClr val="000000"/>
                </a:solidFill>
                <a:latin typeface="Arial" panose="020B0604020202020204" pitchFamily="34" charset="0"/>
                <a:ea typeface="Arial" panose="020B0604020202020204" pitchFamily="34" charset="0"/>
              </a:rPr>
              <a:t>différence entre le pré-test/post-test significative à .01</a:t>
            </a:r>
            <a:endParaRPr lang="fr-FR" sz="16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00420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06790" y="970829"/>
            <a:ext cx="8035512" cy="609190"/>
          </a:xfrm>
        </p:spPr>
        <p:txBody>
          <a:bodyPr>
            <a:normAutofit/>
          </a:bodyPr>
          <a:lstStyle/>
          <a:p>
            <a:r>
              <a:rPr lang="fr-FR" sz="4000" cap="none" dirty="0">
                <a:ln w="3175" cmpd="sng">
                  <a:noFill/>
                </a:ln>
                <a:solidFill>
                  <a:schemeClr val="accent1"/>
                </a:solidFill>
                <a:latin typeface="Garamond" panose="02020404030301010803" pitchFamily="18" charset="0"/>
                <a:cs typeface="Times New Roman" panose="02020603050405020304" pitchFamily="18" charset="0"/>
              </a:rPr>
              <a:t>Contexte</a:t>
            </a:r>
            <a:r>
              <a:rPr lang="fr-FR" sz="4000" cap="none" dirty="0">
                <a:ln w="3175" cmpd="sng">
                  <a:noFill/>
                </a:ln>
                <a:solidFill>
                  <a:schemeClr val="tx1">
                    <a:lumMod val="85000"/>
                    <a:lumOff val="15000"/>
                  </a:schemeClr>
                </a:solidFill>
                <a:latin typeface="Garamond" panose="02020404030301010803" pitchFamily="18" charset="0"/>
                <a:cs typeface="Times New Roman" panose="02020603050405020304" pitchFamily="18" charset="0"/>
              </a:rPr>
              <a:t> </a:t>
            </a:r>
          </a:p>
        </p:txBody>
      </p:sp>
      <p:sp>
        <p:nvSpPr>
          <p:cNvPr id="3" name="Espace réservé du contenu 2">
            <a:extLst>
              <a:ext uri="{FF2B5EF4-FFF2-40B4-BE49-F238E27FC236}">
                <a16:creationId xmlns:a16="http://schemas.microsoft.com/office/drawing/2014/main" id="{DA24395D-C246-4F89-B9B5-1BF2774586FE}"/>
              </a:ext>
            </a:extLst>
          </p:cNvPr>
          <p:cNvSpPr>
            <a:spLocks noGrp="1"/>
          </p:cNvSpPr>
          <p:nvPr>
            <p:ph idx="1"/>
          </p:nvPr>
        </p:nvSpPr>
        <p:spPr>
          <a:xfrm>
            <a:off x="1119894" y="2127569"/>
            <a:ext cx="8518958" cy="4457633"/>
          </a:xfrm>
        </p:spPr>
        <p:txBody>
          <a:bodyPr>
            <a:normAutofit/>
          </a:bodyPr>
          <a:lstStyle/>
          <a:p>
            <a:pPr marL="141113" lvl="1" indent="0">
              <a:buNone/>
            </a:pPr>
            <a:endParaRPr lang="fr-FR" sz="2359"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2</a:t>
            </a:fld>
            <a:endParaRPr lang="fr-FR"/>
          </a:p>
        </p:txBody>
      </p:sp>
      <p:pic>
        <p:nvPicPr>
          <p:cNvPr id="7" name="Image 6">
            <a:extLst>
              <a:ext uri="{FF2B5EF4-FFF2-40B4-BE49-F238E27FC236}">
                <a16:creationId xmlns:a16="http://schemas.microsoft.com/office/drawing/2014/main" id="{B3909970-18E1-4EE5-9E19-A51F6BBDF69E}"/>
              </a:ext>
            </a:extLst>
          </p:cNvPr>
          <p:cNvPicPr>
            <a:picLocks noChangeAspect="1"/>
          </p:cNvPicPr>
          <p:nvPr/>
        </p:nvPicPr>
        <p:blipFill>
          <a:blip r:embed="rId3"/>
          <a:stretch>
            <a:fillRect/>
          </a:stretch>
        </p:blipFill>
        <p:spPr>
          <a:xfrm>
            <a:off x="613720" y="6052752"/>
            <a:ext cx="1079220" cy="1080000"/>
          </a:xfrm>
          <a:prstGeom prst="rect">
            <a:avLst/>
          </a:prstGeom>
        </p:spPr>
      </p:pic>
      <p:sp>
        <p:nvSpPr>
          <p:cNvPr id="12" name="Espace réservé du contenu 4">
            <a:extLst>
              <a:ext uri="{FF2B5EF4-FFF2-40B4-BE49-F238E27FC236}">
                <a16:creationId xmlns:a16="http://schemas.microsoft.com/office/drawing/2014/main" id="{0DCFBDBE-5FD1-443E-8DF0-42C9668B9A0D}"/>
              </a:ext>
            </a:extLst>
          </p:cNvPr>
          <p:cNvSpPr txBox="1">
            <a:spLocks/>
          </p:cNvSpPr>
          <p:nvPr/>
        </p:nvSpPr>
        <p:spPr>
          <a:xfrm>
            <a:off x="846639" y="1275424"/>
            <a:ext cx="9050826" cy="5150531"/>
          </a:xfrm>
          <a:prstGeom prst="rect">
            <a:avLst/>
          </a:prstGeom>
        </p:spPr>
        <p:txBody>
          <a:bodyPr vert="horz" lIns="45720" tIns="45720" rIns="45720" bIns="45720" rtlCol="0">
            <a:normAutofit/>
          </a:bodyPr>
          <a:lstStyle>
            <a:lvl1pPr marL="100794" indent="-100794" algn="l" defTabSz="1007943" rtl="0" eaLnBrk="1" latinLnBrk="0" hangingPunct="1">
              <a:lnSpc>
                <a:spcPct val="90000"/>
              </a:lnSpc>
              <a:spcBef>
                <a:spcPts val="1323"/>
              </a:spcBef>
              <a:spcAft>
                <a:spcPts val="220"/>
              </a:spcAft>
              <a:buClr>
                <a:schemeClr val="accent2"/>
              </a:buClr>
              <a:buSzPct val="100000"/>
              <a:buFont typeface="Tw Cen MT" panose="020B0602020104020603" pitchFamily="34" charset="0"/>
              <a:buChar char=" "/>
              <a:defRPr sz="2205" kern="1200">
                <a:solidFill>
                  <a:schemeClr val="tx1"/>
                </a:solidFill>
                <a:latin typeface="+mn-lt"/>
                <a:ea typeface="+mn-ea"/>
                <a:cs typeface="+mn-cs"/>
              </a:defRPr>
            </a:lvl1pPr>
            <a:lvl2pPr marL="292304"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764" kern="1200">
                <a:solidFill>
                  <a:schemeClr val="tx1"/>
                </a:solidFill>
                <a:latin typeface="+mn-lt"/>
                <a:ea typeface="+mn-ea"/>
                <a:cs typeface="+mn-cs"/>
              </a:defRPr>
            </a:lvl2pPr>
            <a:lvl3pPr marL="493892"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3pPr>
            <a:lvl4pPr marL="655163"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4pPr>
            <a:lvl5pPr marL="856752"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5pPr>
            <a:lvl6pPr marL="1007943"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6pPr>
            <a:lvl7pPr marL="1169214"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7pPr>
            <a:lvl8pPr marL="1340564"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8pPr>
            <a:lvl9pPr marL="1501835"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9pPr>
          </a:lstStyle>
          <a:p>
            <a:pPr marL="0" indent="0">
              <a:buFont typeface="Tw Cen MT" panose="020B0602020104020603" pitchFamily="34" charset="0"/>
              <a:buNone/>
            </a:pPr>
            <a:endParaRPr lang="fr-FR" sz="2400" dirty="0">
              <a:solidFill>
                <a:srgbClr val="002060"/>
              </a:solidFill>
            </a:endParaRPr>
          </a:p>
          <a:p>
            <a:pPr>
              <a:buClr>
                <a:srgbClr val="58B6C0"/>
              </a:buClr>
              <a:buFont typeface="Wingdings" panose="05000000000000000000" pitchFamily="2" charset="2"/>
              <a:buChar char="à"/>
            </a:pPr>
            <a:r>
              <a:rPr lang="fr-FR" sz="2800" dirty="0">
                <a:solidFill>
                  <a:srgbClr val="002060"/>
                </a:solidFill>
                <a:latin typeface="Garamond" panose="02020404030301010803" pitchFamily="18" charset="0"/>
              </a:rPr>
              <a:t>Résultats d’un test positionnement type qcm en 2017 (S1)</a:t>
            </a:r>
          </a:p>
          <a:p>
            <a:pPr marL="0" indent="0">
              <a:buClr>
                <a:srgbClr val="58B6C0"/>
              </a:buClr>
              <a:buNone/>
            </a:pPr>
            <a:r>
              <a:rPr lang="fr-FR" sz="2800" dirty="0">
                <a:solidFill>
                  <a:srgbClr val="002060"/>
                </a:solidFill>
                <a:latin typeface="Garamond" panose="02020404030301010803" pitchFamily="18" charset="0"/>
              </a:rPr>
              <a:t>DUT Information-Communication (Thobois Jacob, 2018a)</a:t>
            </a:r>
          </a:p>
          <a:p>
            <a:pPr marL="457200" indent="-457200">
              <a:buFont typeface="Tw Cen MT" panose="020B0602020104020603" pitchFamily="34" charset="0"/>
              <a:buAutoNum type="arabicPeriod"/>
            </a:pPr>
            <a:endParaRPr lang="fr-FR" sz="2400" i="1" dirty="0">
              <a:solidFill>
                <a:srgbClr val="002060"/>
              </a:solidFill>
            </a:endParaRPr>
          </a:p>
          <a:p>
            <a:pPr marL="457200" indent="-457200">
              <a:buFont typeface="Tw Cen MT" panose="020B0602020104020603" pitchFamily="34" charset="0"/>
              <a:buAutoNum type="arabicPeriod"/>
            </a:pPr>
            <a:endParaRPr lang="fr-FR" sz="1400" i="1" dirty="0">
              <a:solidFill>
                <a:srgbClr val="002060"/>
              </a:solidFill>
            </a:endParaRPr>
          </a:p>
          <a:p>
            <a:pPr marL="457200" indent="-457200">
              <a:buFont typeface="Tw Cen MT" panose="020B0602020104020603" pitchFamily="34" charset="0"/>
              <a:buAutoNum type="arabicPeriod"/>
            </a:pPr>
            <a:endParaRPr lang="fr-FR" sz="1400" i="1" dirty="0">
              <a:solidFill>
                <a:srgbClr val="002060"/>
              </a:solidFill>
            </a:endParaRPr>
          </a:p>
          <a:p>
            <a:pPr marL="457200" indent="-457200">
              <a:buFont typeface="Tw Cen MT" panose="020B0602020104020603" pitchFamily="34" charset="0"/>
              <a:buAutoNum type="arabicPeriod"/>
            </a:pPr>
            <a:endParaRPr lang="fr-FR" sz="1400" i="1" dirty="0">
              <a:solidFill>
                <a:srgbClr val="002060"/>
              </a:solidFill>
            </a:endParaRPr>
          </a:p>
          <a:p>
            <a:pPr marL="457200" indent="-457200">
              <a:buFont typeface="Tw Cen MT" panose="020B0602020104020603" pitchFamily="34" charset="0"/>
              <a:buAutoNum type="arabicPeriod"/>
            </a:pPr>
            <a:endParaRPr lang="fr-FR" sz="1400" i="1" dirty="0">
              <a:solidFill>
                <a:srgbClr val="002060"/>
              </a:solidFill>
            </a:endParaRPr>
          </a:p>
          <a:p>
            <a:pPr marL="457200" indent="-457200">
              <a:buFont typeface="Tw Cen MT" panose="020B0602020104020603" pitchFamily="34" charset="0"/>
              <a:buAutoNum type="arabicPeriod"/>
            </a:pPr>
            <a:endParaRPr lang="fr-FR" sz="1400" i="1" dirty="0">
              <a:solidFill>
                <a:srgbClr val="002060"/>
              </a:solidFill>
            </a:endParaRPr>
          </a:p>
          <a:p>
            <a:pPr marL="0" indent="0">
              <a:buFont typeface="Tw Cen MT" panose="020B0602020104020603" pitchFamily="34" charset="0"/>
              <a:buNone/>
            </a:pPr>
            <a:r>
              <a:rPr lang="fr-FR" sz="2000" i="1" dirty="0">
                <a:solidFill>
                  <a:srgbClr val="002060"/>
                </a:solidFill>
              </a:rPr>
              <a:t>		</a:t>
            </a:r>
          </a:p>
        </p:txBody>
      </p:sp>
      <p:pic>
        <p:nvPicPr>
          <p:cNvPr id="10" name="Image 9">
            <a:extLst>
              <a:ext uri="{FF2B5EF4-FFF2-40B4-BE49-F238E27FC236}">
                <a16:creationId xmlns:a16="http://schemas.microsoft.com/office/drawing/2014/main" id="{C46D732B-AF2B-4A62-B6DB-91F885E16A7F}"/>
              </a:ext>
            </a:extLst>
          </p:cNvPr>
          <p:cNvPicPr>
            <a:picLocks noChangeAspect="1"/>
          </p:cNvPicPr>
          <p:nvPr/>
        </p:nvPicPr>
        <p:blipFill>
          <a:blip r:embed="rId4"/>
          <a:stretch>
            <a:fillRect/>
          </a:stretch>
        </p:blipFill>
        <p:spPr>
          <a:xfrm>
            <a:off x="440186" y="3675889"/>
            <a:ext cx="9202995" cy="2224566"/>
          </a:xfrm>
          <a:prstGeom prst="rect">
            <a:avLst/>
          </a:prstGeom>
        </p:spPr>
      </p:pic>
    </p:spTree>
    <p:extLst>
      <p:ext uri="{BB962C8B-B14F-4D97-AF65-F5344CB8AC3E}">
        <p14:creationId xmlns:p14="http://schemas.microsoft.com/office/powerpoint/2010/main" val="322755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71332" y="878367"/>
            <a:ext cx="8684639" cy="949312"/>
          </a:xfrm>
        </p:spPr>
        <p:txBody>
          <a:bodyPr>
            <a:noAutofit/>
          </a:bodyPr>
          <a:lstStyle/>
          <a:p>
            <a:r>
              <a:rPr lang="fr-FR" sz="4000" cap="none" dirty="0">
                <a:solidFill>
                  <a:schemeClr val="accent1"/>
                </a:solidFill>
                <a:latin typeface="Garamond" panose="02020404030301010803" pitchFamily="18" charset="0"/>
              </a:rPr>
              <a:t>Résultats</a:t>
            </a:r>
            <a:br>
              <a:rPr lang="fr-FR" sz="32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Q4. Quel retour d’expérience de la part des étudiants ?</a:t>
            </a:r>
            <a:br>
              <a:rPr lang="fr-FR" sz="28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			</a:t>
            </a:r>
            <a:br>
              <a:rPr lang="fr-FR" sz="28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			</a:t>
            </a:r>
            <a:r>
              <a:rPr lang="fr-FR" sz="2800" b="1" cap="none" dirty="0">
                <a:solidFill>
                  <a:srgbClr val="C00000"/>
                </a:solidFill>
                <a:latin typeface="Garamond" panose="02020404030301010803" pitchFamily="18" charset="0"/>
              </a:rPr>
              <a:t>Éléments appréciés</a:t>
            </a:r>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20</a:t>
            </a:fld>
            <a:endParaRPr lang="fr-FR"/>
          </a:p>
        </p:txBody>
      </p:sp>
      <p:pic>
        <p:nvPicPr>
          <p:cNvPr id="9" name="Image 8">
            <a:extLst>
              <a:ext uri="{FF2B5EF4-FFF2-40B4-BE49-F238E27FC236}">
                <a16:creationId xmlns:a16="http://schemas.microsoft.com/office/drawing/2014/main" id="{B383B609-7934-48E5-830F-2ABC5CC6EDB2}"/>
              </a:ext>
            </a:extLst>
          </p:cNvPr>
          <p:cNvPicPr>
            <a:picLocks noChangeAspect="1"/>
          </p:cNvPicPr>
          <p:nvPr/>
        </p:nvPicPr>
        <p:blipFill>
          <a:blip r:embed="rId3"/>
          <a:stretch>
            <a:fillRect/>
          </a:stretch>
        </p:blipFill>
        <p:spPr>
          <a:xfrm>
            <a:off x="613720" y="6052752"/>
            <a:ext cx="1079220" cy="1080000"/>
          </a:xfrm>
          <a:prstGeom prst="rect">
            <a:avLst/>
          </a:prstGeom>
        </p:spPr>
      </p:pic>
      <p:graphicFrame>
        <p:nvGraphicFramePr>
          <p:cNvPr id="3" name="Tableau 2">
            <a:extLst>
              <a:ext uri="{FF2B5EF4-FFF2-40B4-BE49-F238E27FC236}">
                <a16:creationId xmlns:a16="http://schemas.microsoft.com/office/drawing/2014/main" id="{47B2BBDB-CB39-49A9-AE98-20719FF4057D}"/>
              </a:ext>
            </a:extLst>
          </p:cNvPr>
          <p:cNvGraphicFramePr>
            <a:graphicFrameLocks noGrp="1"/>
          </p:cNvGraphicFramePr>
          <p:nvPr>
            <p:extLst>
              <p:ext uri="{D42A27DB-BD31-4B8C-83A1-F6EECF244321}">
                <p14:modId xmlns:p14="http://schemas.microsoft.com/office/powerpoint/2010/main" val="423692454"/>
              </p:ext>
            </p:extLst>
          </p:nvPr>
        </p:nvGraphicFramePr>
        <p:xfrm>
          <a:off x="2052425" y="2321144"/>
          <a:ext cx="6719358" cy="4360164"/>
        </p:xfrm>
        <a:graphic>
          <a:graphicData uri="http://schemas.openxmlformats.org/drawingml/2006/table">
            <a:tbl>
              <a:tblPr firstRow="1" bandRow="1">
                <a:tableStyleId>{5C22544A-7EE6-4342-B048-85BDC9FD1C3A}</a:tableStyleId>
              </a:tblPr>
              <a:tblGrid>
                <a:gridCol w="2239786">
                  <a:extLst>
                    <a:ext uri="{9D8B030D-6E8A-4147-A177-3AD203B41FA5}">
                      <a16:colId xmlns:a16="http://schemas.microsoft.com/office/drawing/2014/main" val="2920523678"/>
                    </a:ext>
                  </a:extLst>
                </a:gridCol>
                <a:gridCol w="2239786">
                  <a:extLst>
                    <a:ext uri="{9D8B030D-6E8A-4147-A177-3AD203B41FA5}">
                      <a16:colId xmlns:a16="http://schemas.microsoft.com/office/drawing/2014/main" val="4065005541"/>
                    </a:ext>
                  </a:extLst>
                </a:gridCol>
                <a:gridCol w="2239786">
                  <a:extLst>
                    <a:ext uri="{9D8B030D-6E8A-4147-A177-3AD203B41FA5}">
                      <a16:colId xmlns:a16="http://schemas.microsoft.com/office/drawing/2014/main" val="2270926235"/>
                    </a:ext>
                  </a:extLst>
                </a:gridCol>
              </a:tblGrid>
              <a:tr h="370840">
                <a:tc>
                  <a:txBody>
                    <a:bodyPr/>
                    <a:lstStyle/>
                    <a:p>
                      <a:endParaRPr lang="fr-FR" dirty="0"/>
                    </a:p>
                  </a:txBody>
                  <a:tcPr/>
                </a:tc>
                <a:tc>
                  <a:txBody>
                    <a:bodyPr/>
                    <a:lstStyle/>
                    <a:p>
                      <a:pPr algn="ctr"/>
                      <a:r>
                        <a:rPr lang="fr-FR" dirty="0"/>
                        <a:t>DUT-IC (n = 45)</a:t>
                      </a:r>
                    </a:p>
                  </a:txBody>
                  <a:tcPr/>
                </a:tc>
                <a:tc>
                  <a:txBody>
                    <a:bodyPr/>
                    <a:lstStyle/>
                    <a:p>
                      <a:pPr algn="ctr"/>
                      <a:r>
                        <a:rPr lang="fr-FR" dirty="0"/>
                        <a:t>DUT-MMI (n = 33)</a:t>
                      </a:r>
                    </a:p>
                  </a:txBody>
                  <a:tcPr/>
                </a:tc>
                <a:extLst>
                  <a:ext uri="{0D108BD9-81ED-4DB2-BD59-A6C34878D82A}">
                    <a16:rowId xmlns:a16="http://schemas.microsoft.com/office/drawing/2014/main" val="79252174"/>
                  </a:ext>
                </a:extLst>
              </a:tr>
              <a:tr h="370840">
                <a:tc>
                  <a:txBody>
                    <a:bodyPr/>
                    <a:lstStyle/>
                    <a:p>
                      <a:r>
                        <a:rPr lang="fr-FR" dirty="0"/>
                        <a:t>Créativité et autonomie (scénario)</a:t>
                      </a:r>
                    </a:p>
                  </a:txBody>
                  <a:tcPr/>
                </a:tc>
                <a:tc>
                  <a:txBody>
                    <a:bodyPr/>
                    <a:lstStyle/>
                    <a:p>
                      <a:pPr algn="ctr"/>
                      <a:r>
                        <a:rPr lang="fr-FR" dirty="0"/>
                        <a:t>39</a:t>
                      </a:r>
                    </a:p>
                  </a:txBody>
                  <a:tcPr/>
                </a:tc>
                <a:tc>
                  <a:txBody>
                    <a:bodyPr/>
                    <a:lstStyle/>
                    <a:p>
                      <a:pPr algn="ctr"/>
                      <a:r>
                        <a:rPr lang="fr-FR" dirty="0"/>
                        <a:t>33</a:t>
                      </a:r>
                    </a:p>
                  </a:txBody>
                  <a:tcPr/>
                </a:tc>
                <a:extLst>
                  <a:ext uri="{0D108BD9-81ED-4DB2-BD59-A6C34878D82A}">
                    <a16:rowId xmlns:a16="http://schemas.microsoft.com/office/drawing/2014/main" val="3199049091"/>
                  </a:ext>
                </a:extLst>
              </a:tr>
              <a:tr h="370840">
                <a:tc>
                  <a:txBody>
                    <a:bodyPr/>
                    <a:lstStyle/>
                    <a:p>
                      <a:r>
                        <a:rPr lang="fr-FR" dirty="0"/>
                        <a:t>Réaliser la vidéo</a:t>
                      </a:r>
                    </a:p>
                  </a:txBody>
                  <a:tcPr/>
                </a:tc>
                <a:tc>
                  <a:txBody>
                    <a:bodyPr/>
                    <a:lstStyle/>
                    <a:p>
                      <a:pPr algn="ctr"/>
                      <a:r>
                        <a:rPr lang="fr-FR" dirty="0"/>
                        <a:t>36</a:t>
                      </a:r>
                    </a:p>
                  </a:txBody>
                  <a:tcPr/>
                </a:tc>
                <a:tc>
                  <a:txBody>
                    <a:bodyPr/>
                    <a:lstStyle/>
                    <a:p>
                      <a:pPr algn="ctr"/>
                      <a:r>
                        <a:rPr lang="fr-FR" dirty="0"/>
                        <a:t>33</a:t>
                      </a:r>
                    </a:p>
                  </a:txBody>
                  <a:tcPr/>
                </a:tc>
                <a:extLst>
                  <a:ext uri="{0D108BD9-81ED-4DB2-BD59-A6C34878D82A}">
                    <a16:rowId xmlns:a16="http://schemas.microsoft.com/office/drawing/2014/main" val="252058023"/>
                  </a:ext>
                </a:extLst>
              </a:tr>
              <a:tr h="370840">
                <a:tc>
                  <a:txBody>
                    <a:bodyPr/>
                    <a:lstStyle/>
                    <a:p>
                      <a:r>
                        <a:rPr lang="fr-FR" dirty="0"/>
                        <a:t>Travailler en équipe</a:t>
                      </a:r>
                    </a:p>
                  </a:txBody>
                  <a:tcPr/>
                </a:tc>
                <a:tc>
                  <a:txBody>
                    <a:bodyPr/>
                    <a:lstStyle/>
                    <a:p>
                      <a:pPr algn="ctr"/>
                      <a:r>
                        <a:rPr lang="fr-FR" dirty="0"/>
                        <a:t>22</a:t>
                      </a:r>
                    </a:p>
                  </a:txBody>
                  <a:tcPr/>
                </a:tc>
                <a:tc>
                  <a:txBody>
                    <a:bodyPr/>
                    <a:lstStyle/>
                    <a:p>
                      <a:pPr algn="ctr"/>
                      <a:r>
                        <a:rPr lang="fr-FR" dirty="0"/>
                        <a:t>30</a:t>
                      </a:r>
                    </a:p>
                  </a:txBody>
                  <a:tcPr/>
                </a:tc>
                <a:extLst>
                  <a:ext uri="{0D108BD9-81ED-4DB2-BD59-A6C34878D82A}">
                    <a16:rowId xmlns:a16="http://schemas.microsoft.com/office/drawing/2014/main" val="734749690"/>
                  </a:ext>
                </a:extLst>
              </a:tr>
              <a:tr h="370840">
                <a:tc>
                  <a:txBody>
                    <a:bodyPr/>
                    <a:lstStyle/>
                    <a:p>
                      <a:r>
                        <a:rPr lang="fr-FR" dirty="0"/>
                        <a:t>Monter la vidéo</a:t>
                      </a:r>
                    </a:p>
                  </a:txBody>
                  <a:tcPr/>
                </a:tc>
                <a:tc>
                  <a:txBody>
                    <a:bodyPr/>
                    <a:lstStyle/>
                    <a:p>
                      <a:pPr algn="ctr"/>
                      <a:r>
                        <a:rPr lang="fr-FR" dirty="0"/>
                        <a:t>15</a:t>
                      </a:r>
                    </a:p>
                  </a:txBody>
                  <a:tcPr/>
                </a:tc>
                <a:tc>
                  <a:txBody>
                    <a:bodyPr/>
                    <a:lstStyle/>
                    <a:p>
                      <a:pPr algn="ctr"/>
                      <a:r>
                        <a:rPr lang="fr-FR" dirty="0"/>
                        <a:t>22</a:t>
                      </a:r>
                    </a:p>
                  </a:txBody>
                  <a:tcPr/>
                </a:tc>
                <a:extLst>
                  <a:ext uri="{0D108BD9-81ED-4DB2-BD59-A6C34878D82A}">
                    <a16:rowId xmlns:a16="http://schemas.microsoft.com/office/drawing/2014/main" val="1672378138"/>
                  </a:ext>
                </a:extLst>
              </a:tr>
              <a:tr h="370840">
                <a:tc>
                  <a:txBody>
                    <a:bodyPr/>
                    <a:lstStyle/>
                    <a:p>
                      <a:r>
                        <a:rPr lang="fr-FR" dirty="0"/>
                        <a:t>Activité ludique</a:t>
                      </a:r>
                    </a:p>
                  </a:txBody>
                  <a:tcPr/>
                </a:tc>
                <a:tc>
                  <a:txBody>
                    <a:bodyPr/>
                    <a:lstStyle/>
                    <a:p>
                      <a:pPr algn="ctr"/>
                      <a:r>
                        <a:rPr lang="fr-FR" dirty="0"/>
                        <a:t>7</a:t>
                      </a:r>
                    </a:p>
                  </a:txBody>
                  <a:tcPr/>
                </a:tc>
                <a:tc>
                  <a:txBody>
                    <a:bodyPr/>
                    <a:lstStyle/>
                    <a:p>
                      <a:pPr algn="ctr"/>
                      <a:r>
                        <a:rPr lang="fr-FR" dirty="0"/>
                        <a:t>4</a:t>
                      </a:r>
                    </a:p>
                  </a:txBody>
                  <a:tcPr/>
                </a:tc>
                <a:extLst>
                  <a:ext uri="{0D108BD9-81ED-4DB2-BD59-A6C34878D82A}">
                    <a16:rowId xmlns:a16="http://schemas.microsoft.com/office/drawing/2014/main" val="872540090"/>
                  </a:ext>
                </a:extLst>
              </a:tr>
              <a:tr h="370840">
                <a:tc>
                  <a:txBody>
                    <a:bodyPr/>
                    <a:lstStyle/>
                    <a:p>
                      <a:r>
                        <a:rPr lang="fr-FR" dirty="0">
                          <a:solidFill>
                            <a:srgbClr val="C00000"/>
                          </a:solidFill>
                        </a:rPr>
                        <a:t>Évaluation entre pairs</a:t>
                      </a:r>
                    </a:p>
                  </a:txBody>
                  <a:tcPr/>
                </a:tc>
                <a:tc>
                  <a:txBody>
                    <a:bodyPr/>
                    <a:lstStyle/>
                    <a:p>
                      <a:pPr algn="ctr"/>
                      <a:r>
                        <a:rPr lang="fr-FR" dirty="0">
                          <a:solidFill>
                            <a:srgbClr val="C00000"/>
                          </a:solidFill>
                        </a:rPr>
                        <a:t>1</a:t>
                      </a:r>
                    </a:p>
                  </a:txBody>
                  <a:tcPr/>
                </a:tc>
                <a:tc>
                  <a:txBody>
                    <a:bodyPr/>
                    <a:lstStyle/>
                    <a:p>
                      <a:pPr algn="ctr"/>
                      <a:r>
                        <a:rPr lang="fr-FR" dirty="0">
                          <a:solidFill>
                            <a:srgbClr val="C00000"/>
                          </a:solidFill>
                        </a:rPr>
                        <a:t>26</a:t>
                      </a:r>
                    </a:p>
                  </a:txBody>
                  <a:tcPr/>
                </a:tc>
                <a:extLst>
                  <a:ext uri="{0D108BD9-81ED-4DB2-BD59-A6C34878D82A}">
                    <a16:rowId xmlns:a16="http://schemas.microsoft.com/office/drawing/2014/main" val="69662452"/>
                  </a:ext>
                </a:extLst>
              </a:tr>
              <a:tr h="370840">
                <a:tc>
                  <a:txBody>
                    <a:bodyPr/>
                    <a:lstStyle/>
                    <a:p>
                      <a:r>
                        <a:rPr lang="fr-FR" dirty="0">
                          <a:solidFill>
                            <a:srgbClr val="C00000"/>
                          </a:solidFill>
                        </a:rPr>
                        <a:t>Apprendre une règle de grammaire</a:t>
                      </a:r>
                    </a:p>
                  </a:txBody>
                  <a:tcPr/>
                </a:tc>
                <a:tc>
                  <a:txBody>
                    <a:bodyPr/>
                    <a:lstStyle/>
                    <a:p>
                      <a:pPr algn="ctr"/>
                      <a:r>
                        <a:rPr lang="fr-FR" dirty="0">
                          <a:solidFill>
                            <a:srgbClr val="C00000"/>
                          </a:solidFill>
                        </a:rPr>
                        <a:t>14</a:t>
                      </a:r>
                    </a:p>
                  </a:txBody>
                  <a:tcPr/>
                </a:tc>
                <a:tc>
                  <a:txBody>
                    <a:bodyPr/>
                    <a:lstStyle/>
                    <a:p>
                      <a:pPr algn="ctr"/>
                      <a:r>
                        <a:rPr lang="fr-FR" dirty="0">
                          <a:solidFill>
                            <a:srgbClr val="C00000"/>
                          </a:solidFill>
                        </a:rPr>
                        <a:t>4</a:t>
                      </a:r>
                    </a:p>
                  </a:txBody>
                  <a:tcPr/>
                </a:tc>
                <a:extLst>
                  <a:ext uri="{0D108BD9-81ED-4DB2-BD59-A6C34878D82A}">
                    <a16:rowId xmlns:a16="http://schemas.microsoft.com/office/drawing/2014/main" val="3587534129"/>
                  </a:ext>
                </a:extLst>
              </a:tr>
            </a:tbl>
          </a:graphicData>
        </a:graphic>
      </p:graphicFrame>
    </p:spTree>
    <p:extLst>
      <p:ext uri="{BB962C8B-B14F-4D97-AF65-F5344CB8AC3E}">
        <p14:creationId xmlns:p14="http://schemas.microsoft.com/office/powerpoint/2010/main" val="1016603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71332" y="878367"/>
            <a:ext cx="8684639" cy="949312"/>
          </a:xfrm>
        </p:spPr>
        <p:txBody>
          <a:bodyPr>
            <a:noAutofit/>
          </a:bodyPr>
          <a:lstStyle/>
          <a:p>
            <a:r>
              <a:rPr lang="fr-FR" sz="4000" cap="none" dirty="0">
                <a:solidFill>
                  <a:schemeClr val="accent1"/>
                </a:solidFill>
                <a:latin typeface="Garamond" panose="02020404030301010803" pitchFamily="18" charset="0"/>
              </a:rPr>
              <a:t>Résultats</a:t>
            </a:r>
            <a:br>
              <a:rPr lang="fr-FR" sz="32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Q4. Quel retour d’expérience de la part des étudiants ?</a:t>
            </a:r>
            <a:br>
              <a:rPr lang="fr-FR" sz="2800" cap="none" dirty="0">
                <a:solidFill>
                  <a:schemeClr val="accent1"/>
                </a:solidFill>
                <a:latin typeface="Garamond" panose="02020404030301010803" pitchFamily="18" charset="0"/>
              </a:rPr>
            </a:br>
            <a:r>
              <a:rPr lang="fr-FR" sz="2800" cap="none" dirty="0">
                <a:solidFill>
                  <a:schemeClr val="accent1"/>
                </a:solidFill>
                <a:latin typeface="Garamond" panose="02020404030301010803" pitchFamily="18" charset="0"/>
              </a:rPr>
              <a:t>			</a:t>
            </a:r>
            <a:r>
              <a:rPr lang="fr-FR" sz="2800" b="1" cap="none" dirty="0">
                <a:solidFill>
                  <a:srgbClr val="C00000"/>
                </a:solidFill>
                <a:latin typeface="Garamond" panose="02020404030301010803" pitchFamily="18" charset="0"/>
              </a:rPr>
              <a:t>Éléments à améliorer</a:t>
            </a:r>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21</a:t>
            </a:fld>
            <a:endParaRPr lang="fr-FR"/>
          </a:p>
        </p:txBody>
      </p:sp>
      <p:pic>
        <p:nvPicPr>
          <p:cNvPr id="9" name="Image 8">
            <a:extLst>
              <a:ext uri="{FF2B5EF4-FFF2-40B4-BE49-F238E27FC236}">
                <a16:creationId xmlns:a16="http://schemas.microsoft.com/office/drawing/2014/main" id="{B383B609-7934-48E5-830F-2ABC5CC6EDB2}"/>
              </a:ext>
            </a:extLst>
          </p:cNvPr>
          <p:cNvPicPr>
            <a:picLocks noChangeAspect="1"/>
          </p:cNvPicPr>
          <p:nvPr/>
        </p:nvPicPr>
        <p:blipFill>
          <a:blip r:embed="rId3"/>
          <a:stretch>
            <a:fillRect/>
          </a:stretch>
        </p:blipFill>
        <p:spPr>
          <a:xfrm>
            <a:off x="613720" y="6052752"/>
            <a:ext cx="1079220" cy="1080000"/>
          </a:xfrm>
          <a:prstGeom prst="rect">
            <a:avLst/>
          </a:prstGeom>
        </p:spPr>
      </p:pic>
      <p:graphicFrame>
        <p:nvGraphicFramePr>
          <p:cNvPr id="3" name="Tableau 2">
            <a:extLst>
              <a:ext uri="{FF2B5EF4-FFF2-40B4-BE49-F238E27FC236}">
                <a16:creationId xmlns:a16="http://schemas.microsoft.com/office/drawing/2014/main" id="{47B2BBDB-CB39-49A9-AE98-20719FF4057D}"/>
              </a:ext>
            </a:extLst>
          </p:cNvPr>
          <p:cNvGraphicFramePr>
            <a:graphicFrameLocks noGrp="1"/>
          </p:cNvGraphicFramePr>
          <p:nvPr>
            <p:extLst>
              <p:ext uri="{D42A27DB-BD31-4B8C-83A1-F6EECF244321}">
                <p14:modId xmlns:p14="http://schemas.microsoft.com/office/powerpoint/2010/main" val="861440499"/>
              </p:ext>
            </p:extLst>
          </p:nvPr>
        </p:nvGraphicFramePr>
        <p:xfrm>
          <a:off x="1966363" y="1947134"/>
          <a:ext cx="7489608" cy="5189254"/>
        </p:xfrm>
        <a:graphic>
          <a:graphicData uri="http://schemas.openxmlformats.org/drawingml/2006/table">
            <a:tbl>
              <a:tblPr firstRow="1" bandRow="1">
                <a:tableStyleId>{5C22544A-7EE6-4342-B048-85BDC9FD1C3A}</a:tableStyleId>
              </a:tblPr>
              <a:tblGrid>
                <a:gridCol w="2496536">
                  <a:extLst>
                    <a:ext uri="{9D8B030D-6E8A-4147-A177-3AD203B41FA5}">
                      <a16:colId xmlns:a16="http://schemas.microsoft.com/office/drawing/2014/main" val="2920523678"/>
                    </a:ext>
                  </a:extLst>
                </a:gridCol>
                <a:gridCol w="2496536">
                  <a:extLst>
                    <a:ext uri="{9D8B030D-6E8A-4147-A177-3AD203B41FA5}">
                      <a16:colId xmlns:a16="http://schemas.microsoft.com/office/drawing/2014/main" val="4065005541"/>
                    </a:ext>
                  </a:extLst>
                </a:gridCol>
                <a:gridCol w="2496536">
                  <a:extLst>
                    <a:ext uri="{9D8B030D-6E8A-4147-A177-3AD203B41FA5}">
                      <a16:colId xmlns:a16="http://schemas.microsoft.com/office/drawing/2014/main" val="2270926235"/>
                    </a:ext>
                  </a:extLst>
                </a:gridCol>
              </a:tblGrid>
              <a:tr h="417938">
                <a:tc>
                  <a:txBody>
                    <a:bodyPr/>
                    <a:lstStyle/>
                    <a:p>
                      <a:endParaRPr lang="fr-FR" dirty="0"/>
                    </a:p>
                  </a:txBody>
                  <a:tcPr/>
                </a:tc>
                <a:tc>
                  <a:txBody>
                    <a:bodyPr/>
                    <a:lstStyle/>
                    <a:p>
                      <a:pPr algn="ctr"/>
                      <a:r>
                        <a:rPr lang="fr-FR" dirty="0"/>
                        <a:t>DUT-IC (n = 45)</a:t>
                      </a:r>
                    </a:p>
                  </a:txBody>
                  <a:tcPr/>
                </a:tc>
                <a:tc>
                  <a:txBody>
                    <a:bodyPr/>
                    <a:lstStyle/>
                    <a:p>
                      <a:pPr algn="ctr"/>
                      <a:r>
                        <a:rPr lang="fr-FR" dirty="0"/>
                        <a:t>DUT-MMI (n = 33)</a:t>
                      </a:r>
                    </a:p>
                  </a:txBody>
                  <a:tcPr/>
                </a:tc>
                <a:extLst>
                  <a:ext uri="{0D108BD9-81ED-4DB2-BD59-A6C34878D82A}">
                    <a16:rowId xmlns:a16="http://schemas.microsoft.com/office/drawing/2014/main" val="79252174"/>
                  </a:ext>
                </a:extLst>
              </a:tr>
              <a:tr h="417938">
                <a:tc>
                  <a:txBody>
                    <a:bodyPr/>
                    <a:lstStyle/>
                    <a:p>
                      <a:r>
                        <a:rPr lang="fr-FR" dirty="0"/>
                        <a:t>C’était bien</a:t>
                      </a:r>
                    </a:p>
                  </a:txBody>
                  <a:tcPr/>
                </a:tc>
                <a:tc>
                  <a:txBody>
                    <a:bodyPr/>
                    <a:lstStyle/>
                    <a:p>
                      <a:pPr algn="ctr"/>
                      <a:r>
                        <a:rPr lang="fr-FR" dirty="0"/>
                        <a:t>24</a:t>
                      </a:r>
                    </a:p>
                  </a:txBody>
                  <a:tcPr/>
                </a:tc>
                <a:tc>
                  <a:txBody>
                    <a:bodyPr/>
                    <a:lstStyle/>
                    <a:p>
                      <a:pPr algn="ctr"/>
                      <a:r>
                        <a:rPr lang="fr-FR" dirty="0"/>
                        <a:t>12</a:t>
                      </a:r>
                    </a:p>
                  </a:txBody>
                  <a:tcPr/>
                </a:tc>
                <a:extLst>
                  <a:ext uri="{0D108BD9-81ED-4DB2-BD59-A6C34878D82A}">
                    <a16:rowId xmlns:a16="http://schemas.microsoft.com/office/drawing/2014/main" val="3184743463"/>
                  </a:ext>
                </a:extLst>
              </a:tr>
              <a:tr h="417938">
                <a:tc>
                  <a:txBody>
                    <a:bodyPr/>
                    <a:lstStyle/>
                    <a:p>
                      <a:r>
                        <a:rPr lang="fr-FR" dirty="0"/>
                        <a:t>Avoir plus de temps</a:t>
                      </a:r>
                    </a:p>
                  </a:txBody>
                  <a:tcPr/>
                </a:tc>
                <a:tc>
                  <a:txBody>
                    <a:bodyPr/>
                    <a:lstStyle/>
                    <a:p>
                      <a:pPr algn="ctr"/>
                      <a:r>
                        <a:rPr lang="fr-FR" dirty="0"/>
                        <a:t>16</a:t>
                      </a:r>
                    </a:p>
                  </a:txBody>
                  <a:tcPr/>
                </a:tc>
                <a:tc>
                  <a:txBody>
                    <a:bodyPr/>
                    <a:lstStyle/>
                    <a:p>
                      <a:pPr algn="ctr"/>
                      <a:r>
                        <a:rPr lang="fr-FR" dirty="0"/>
                        <a:t>33</a:t>
                      </a:r>
                    </a:p>
                  </a:txBody>
                  <a:tcPr/>
                </a:tc>
                <a:extLst>
                  <a:ext uri="{0D108BD9-81ED-4DB2-BD59-A6C34878D82A}">
                    <a16:rowId xmlns:a16="http://schemas.microsoft.com/office/drawing/2014/main" val="183497992"/>
                  </a:ext>
                </a:extLst>
              </a:tr>
              <a:tr h="1059738">
                <a:tc>
                  <a:txBody>
                    <a:bodyPr/>
                    <a:lstStyle/>
                    <a:p>
                      <a:r>
                        <a:rPr lang="fr-FR" dirty="0"/>
                        <a:t>Rôle de l’enseignant</a:t>
                      </a:r>
                    </a:p>
                  </a:txBody>
                  <a:tcPr/>
                </a:tc>
                <a:tc>
                  <a:txBody>
                    <a:bodyPr/>
                    <a:lstStyle/>
                    <a:p>
                      <a:pPr algn="ctr"/>
                      <a:r>
                        <a:rPr lang="fr-FR" dirty="0"/>
                        <a:t>14</a:t>
                      </a:r>
                    </a:p>
                    <a:p>
                      <a:pPr marL="0" marR="0" lvl="0" indent="0" algn="ctr" defTabSz="1007943" rtl="0" eaLnBrk="1" fontAlgn="auto" latinLnBrk="0" hangingPunct="1">
                        <a:lnSpc>
                          <a:spcPct val="100000"/>
                        </a:lnSpc>
                        <a:spcBef>
                          <a:spcPts val="0"/>
                        </a:spcBef>
                        <a:spcAft>
                          <a:spcPts val="0"/>
                        </a:spcAft>
                        <a:buClrTx/>
                        <a:buSzTx/>
                        <a:buFontTx/>
                        <a:buNone/>
                        <a:tabLst/>
                        <a:defRPr/>
                      </a:pPr>
                      <a:r>
                        <a:rPr lang="fr-FR" dirty="0"/>
                        <a:t>Faire plus d’exercices d’entrainement</a:t>
                      </a:r>
                    </a:p>
                  </a:txBody>
                  <a:tcPr/>
                </a:tc>
                <a:tc>
                  <a:txBody>
                    <a:bodyPr/>
                    <a:lstStyle/>
                    <a:p>
                      <a:pPr algn="ctr"/>
                      <a:r>
                        <a:rPr lang="fr-FR" dirty="0"/>
                        <a:t>22</a:t>
                      </a:r>
                    </a:p>
                    <a:p>
                      <a:pPr algn="ctr"/>
                      <a:r>
                        <a:rPr lang="fr-FR" dirty="0"/>
                        <a:t>Donner les règles de grammaire/ préciser les consignes</a:t>
                      </a:r>
                    </a:p>
                  </a:txBody>
                  <a:tcPr/>
                </a:tc>
                <a:extLst>
                  <a:ext uri="{0D108BD9-81ED-4DB2-BD59-A6C34878D82A}">
                    <a16:rowId xmlns:a16="http://schemas.microsoft.com/office/drawing/2014/main" val="3199049091"/>
                  </a:ext>
                </a:extLst>
              </a:tr>
              <a:tr h="417938">
                <a:tc>
                  <a:txBody>
                    <a:bodyPr/>
                    <a:lstStyle/>
                    <a:p>
                      <a:r>
                        <a:rPr lang="fr-FR" dirty="0"/>
                        <a:t>Évaluation à revoir</a:t>
                      </a:r>
                    </a:p>
                  </a:txBody>
                  <a:tcPr/>
                </a:tc>
                <a:tc>
                  <a:txBody>
                    <a:bodyPr/>
                    <a:lstStyle/>
                    <a:p>
                      <a:pPr algn="ctr"/>
                      <a:r>
                        <a:rPr lang="fr-FR" dirty="0"/>
                        <a:t>11</a:t>
                      </a:r>
                    </a:p>
                  </a:txBody>
                  <a:tcPr/>
                </a:tc>
                <a:tc>
                  <a:txBody>
                    <a:bodyPr/>
                    <a:lstStyle/>
                    <a:p>
                      <a:pPr algn="ctr"/>
                      <a:r>
                        <a:rPr lang="fr-FR" dirty="0"/>
                        <a:t>33</a:t>
                      </a:r>
                    </a:p>
                  </a:txBody>
                  <a:tcPr/>
                </a:tc>
                <a:extLst>
                  <a:ext uri="{0D108BD9-81ED-4DB2-BD59-A6C34878D82A}">
                    <a16:rowId xmlns:a16="http://schemas.microsoft.com/office/drawing/2014/main" val="1672378138"/>
                  </a:ext>
                </a:extLst>
              </a:tr>
              <a:tr h="738838">
                <a:tc>
                  <a:txBody>
                    <a:bodyPr/>
                    <a:lstStyle/>
                    <a:p>
                      <a:r>
                        <a:rPr lang="fr-FR" dirty="0"/>
                        <a:t>Avoir de l’aide technique</a:t>
                      </a:r>
                    </a:p>
                  </a:txBody>
                  <a:tcPr/>
                </a:tc>
                <a:tc>
                  <a:txBody>
                    <a:bodyPr/>
                    <a:lstStyle/>
                    <a:p>
                      <a:pPr algn="ctr"/>
                      <a:r>
                        <a:rPr lang="fr-FR" dirty="0"/>
                        <a:t>9</a:t>
                      </a:r>
                    </a:p>
                  </a:txBody>
                  <a:tcPr/>
                </a:tc>
                <a:tc>
                  <a:txBody>
                    <a:bodyPr/>
                    <a:lstStyle/>
                    <a:p>
                      <a:pPr algn="ctr"/>
                      <a:r>
                        <a:rPr lang="fr-FR" dirty="0"/>
                        <a:t>8</a:t>
                      </a:r>
                    </a:p>
                  </a:txBody>
                  <a:tcPr/>
                </a:tc>
                <a:extLst>
                  <a:ext uri="{0D108BD9-81ED-4DB2-BD59-A6C34878D82A}">
                    <a16:rowId xmlns:a16="http://schemas.microsoft.com/office/drawing/2014/main" val="872540090"/>
                  </a:ext>
                </a:extLst>
              </a:tr>
              <a:tr h="417938">
                <a:tc>
                  <a:txBody>
                    <a:bodyPr/>
                    <a:lstStyle/>
                    <a:p>
                      <a:r>
                        <a:rPr lang="fr-FR" dirty="0">
                          <a:solidFill>
                            <a:srgbClr val="C00000"/>
                          </a:solidFill>
                        </a:rPr>
                        <a:t>Accès au matériel</a:t>
                      </a:r>
                    </a:p>
                  </a:txBody>
                  <a:tcPr/>
                </a:tc>
                <a:tc>
                  <a:txBody>
                    <a:bodyPr/>
                    <a:lstStyle/>
                    <a:p>
                      <a:pPr algn="ctr"/>
                      <a:r>
                        <a:rPr lang="fr-FR" dirty="0">
                          <a:solidFill>
                            <a:srgbClr val="C00000"/>
                          </a:solidFill>
                        </a:rPr>
                        <a:t>6</a:t>
                      </a:r>
                    </a:p>
                  </a:txBody>
                  <a:tcPr/>
                </a:tc>
                <a:tc>
                  <a:txBody>
                    <a:bodyPr/>
                    <a:lstStyle/>
                    <a:p>
                      <a:pPr algn="ctr"/>
                      <a:r>
                        <a:rPr lang="fr-FR" dirty="0">
                          <a:solidFill>
                            <a:srgbClr val="C00000"/>
                          </a:solidFill>
                        </a:rPr>
                        <a:t>-</a:t>
                      </a:r>
                    </a:p>
                  </a:txBody>
                  <a:tcPr/>
                </a:tc>
                <a:extLst>
                  <a:ext uri="{0D108BD9-81ED-4DB2-BD59-A6C34878D82A}">
                    <a16:rowId xmlns:a16="http://schemas.microsoft.com/office/drawing/2014/main" val="69662452"/>
                  </a:ext>
                </a:extLst>
              </a:tr>
              <a:tr h="1059738">
                <a:tc>
                  <a:txBody>
                    <a:bodyPr/>
                    <a:lstStyle/>
                    <a:p>
                      <a:r>
                        <a:rPr lang="fr-FR" dirty="0">
                          <a:solidFill>
                            <a:srgbClr val="C00000"/>
                          </a:solidFill>
                        </a:rPr>
                        <a:t>Choisir un autre thème/une autre règle grammaticale</a:t>
                      </a:r>
                    </a:p>
                  </a:txBody>
                  <a:tcPr/>
                </a:tc>
                <a:tc>
                  <a:txBody>
                    <a:bodyPr/>
                    <a:lstStyle/>
                    <a:p>
                      <a:pPr algn="ctr"/>
                      <a:r>
                        <a:rPr lang="fr-FR" dirty="0">
                          <a:solidFill>
                            <a:srgbClr val="C00000"/>
                          </a:solidFill>
                        </a:rPr>
                        <a:t>4</a:t>
                      </a:r>
                    </a:p>
                  </a:txBody>
                  <a:tcPr/>
                </a:tc>
                <a:tc>
                  <a:txBody>
                    <a:bodyPr/>
                    <a:lstStyle/>
                    <a:p>
                      <a:pPr algn="ctr"/>
                      <a:r>
                        <a:rPr lang="fr-FR" dirty="0">
                          <a:solidFill>
                            <a:srgbClr val="C00000"/>
                          </a:solidFill>
                        </a:rPr>
                        <a:t>30</a:t>
                      </a:r>
                    </a:p>
                  </a:txBody>
                  <a:tcPr/>
                </a:tc>
                <a:extLst>
                  <a:ext uri="{0D108BD9-81ED-4DB2-BD59-A6C34878D82A}">
                    <a16:rowId xmlns:a16="http://schemas.microsoft.com/office/drawing/2014/main" val="3587534129"/>
                  </a:ext>
                </a:extLst>
              </a:tr>
            </a:tbl>
          </a:graphicData>
        </a:graphic>
      </p:graphicFrame>
    </p:spTree>
    <p:extLst>
      <p:ext uri="{BB962C8B-B14F-4D97-AF65-F5344CB8AC3E}">
        <p14:creationId xmlns:p14="http://schemas.microsoft.com/office/powerpoint/2010/main" val="809926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846639" y="645092"/>
            <a:ext cx="1229587" cy="1653049"/>
          </a:xfrm>
        </p:spPr>
        <p:txBody>
          <a:bodyPr>
            <a:normAutofit/>
          </a:bodyPr>
          <a:lstStyle/>
          <a:p>
            <a:r>
              <a:rPr lang="fr-FR" sz="3500" cap="none" dirty="0">
                <a:solidFill>
                  <a:schemeClr val="accent1"/>
                </a:solidFill>
                <a:latin typeface="Garamond" panose="02020404030301010803" pitchFamily="18" charset="0"/>
              </a:rPr>
              <a:t>Bilan</a:t>
            </a:r>
          </a:p>
        </p:txBody>
      </p:sp>
      <p:sp>
        <p:nvSpPr>
          <p:cNvPr id="7" name="Espace réservé du contenu 6">
            <a:extLst>
              <a:ext uri="{FF2B5EF4-FFF2-40B4-BE49-F238E27FC236}">
                <a16:creationId xmlns:a16="http://schemas.microsoft.com/office/drawing/2014/main" id="{2FB68903-6B00-4F3E-ADE5-E655CFD51C0C}"/>
              </a:ext>
            </a:extLst>
          </p:cNvPr>
          <p:cNvSpPr>
            <a:spLocks noGrp="1"/>
          </p:cNvSpPr>
          <p:nvPr>
            <p:ph idx="1"/>
          </p:nvPr>
        </p:nvSpPr>
        <p:spPr>
          <a:xfrm>
            <a:off x="846639" y="2519891"/>
            <a:ext cx="2590507" cy="4334214"/>
          </a:xfrm>
        </p:spPr>
        <p:txBody>
          <a:bodyPr>
            <a:normAutofit/>
          </a:bodyPr>
          <a:lstStyle/>
          <a:p>
            <a:r>
              <a:rPr lang="fr-FR" sz="1500"/>
              <a:t> </a:t>
            </a:r>
          </a:p>
          <a:p>
            <a:endParaRPr lang="fr-FR" sz="1500"/>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22</a:t>
            </a:fld>
            <a:endParaRPr lang="fr-FR"/>
          </a:p>
        </p:txBody>
      </p:sp>
      <p:pic>
        <p:nvPicPr>
          <p:cNvPr id="9" name="Image 8">
            <a:extLst>
              <a:ext uri="{FF2B5EF4-FFF2-40B4-BE49-F238E27FC236}">
                <a16:creationId xmlns:a16="http://schemas.microsoft.com/office/drawing/2014/main" id="{4A5B93E3-D7EC-4511-8B25-4FA23FD493C6}"/>
              </a:ext>
            </a:extLst>
          </p:cNvPr>
          <p:cNvPicPr>
            <a:picLocks noChangeAspect="1"/>
          </p:cNvPicPr>
          <p:nvPr/>
        </p:nvPicPr>
        <p:blipFill>
          <a:blip r:embed="rId3"/>
          <a:stretch>
            <a:fillRect/>
          </a:stretch>
        </p:blipFill>
        <p:spPr>
          <a:xfrm>
            <a:off x="657826" y="6052752"/>
            <a:ext cx="1079220" cy="1080000"/>
          </a:xfrm>
          <a:prstGeom prst="rect">
            <a:avLst/>
          </a:prstGeom>
        </p:spPr>
      </p:pic>
      <p:graphicFrame>
        <p:nvGraphicFramePr>
          <p:cNvPr id="3" name="Tableau 2">
            <a:extLst>
              <a:ext uri="{FF2B5EF4-FFF2-40B4-BE49-F238E27FC236}">
                <a16:creationId xmlns:a16="http://schemas.microsoft.com/office/drawing/2014/main" id="{3744340C-3387-4C6C-A58A-5865272C57FC}"/>
              </a:ext>
            </a:extLst>
          </p:cNvPr>
          <p:cNvGraphicFramePr>
            <a:graphicFrameLocks noGrp="1"/>
          </p:cNvGraphicFramePr>
          <p:nvPr>
            <p:extLst>
              <p:ext uri="{D42A27DB-BD31-4B8C-83A1-F6EECF244321}">
                <p14:modId xmlns:p14="http://schemas.microsoft.com/office/powerpoint/2010/main" val="2121255831"/>
              </p:ext>
            </p:extLst>
          </p:nvPr>
        </p:nvGraphicFramePr>
        <p:xfrm>
          <a:off x="6078071" y="1084795"/>
          <a:ext cx="3524011" cy="6199150"/>
        </p:xfrm>
        <a:graphic>
          <a:graphicData uri="http://schemas.openxmlformats.org/drawingml/2006/table">
            <a:tbl>
              <a:tblPr firstRow="1" bandRow="1">
                <a:tableStyleId>{5C22544A-7EE6-4342-B048-85BDC9FD1C3A}</a:tableStyleId>
              </a:tblPr>
              <a:tblGrid>
                <a:gridCol w="3524011">
                  <a:extLst>
                    <a:ext uri="{9D8B030D-6E8A-4147-A177-3AD203B41FA5}">
                      <a16:colId xmlns:a16="http://schemas.microsoft.com/office/drawing/2014/main" val="1419917628"/>
                    </a:ext>
                  </a:extLst>
                </a:gridCol>
              </a:tblGrid>
              <a:tr h="0">
                <a:tc>
                  <a:txBody>
                    <a:bodyPr/>
                    <a:lstStyle/>
                    <a:p>
                      <a:r>
                        <a:rPr lang="fr-FR" sz="2200" dirty="0">
                          <a:latin typeface="Garamond" panose="02020404030301010803" pitchFamily="18" charset="0"/>
                        </a:rPr>
                        <a:t>Apports du dispositif</a:t>
                      </a:r>
                    </a:p>
                  </a:txBody>
                  <a:tcPr marL="99878" marR="99878" marT="49939" marB="49939"/>
                </a:tc>
                <a:extLst>
                  <a:ext uri="{0D108BD9-81ED-4DB2-BD59-A6C34878D82A}">
                    <a16:rowId xmlns:a16="http://schemas.microsoft.com/office/drawing/2014/main" val="1091752174"/>
                  </a:ext>
                </a:extLst>
              </a:tr>
              <a:tr h="816117">
                <a:tc>
                  <a:txBody>
                    <a:bodyPr/>
                    <a:lstStyle/>
                    <a:p>
                      <a:r>
                        <a:rPr lang="fr-FR" sz="2200" dirty="0">
                          <a:latin typeface="Garamond" panose="02020404030301010803" pitchFamily="18" charset="0"/>
                        </a:rPr>
                        <a:t>Les étudiants deviennent plus capables d’évaluer leur perception de compétence en orthographe</a:t>
                      </a:r>
                    </a:p>
                  </a:txBody>
                  <a:tcPr marL="99878" marR="99878" marT="49939" marB="49939"/>
                </a:tc>
                <a:extLst>
                  <a:ext uri="{0D108BD9-81ED-4DB2-BD59-A6C34878D82A}">
                    <a16:rowId xmlns:a16="http://schemas.microsoft.com/office/drawing/2014/main" val="3337376806"/>
                  </a:ext>
                </a:extLst>
              </a:tr>
              <a:tr h="543778">
                <a:tc>
                  <a:txBody>
                    <a:bodyPr/>
                    <a:lstStyle/>
                    <a:p>
                      <a:r>
                        <a:rPr lang="fr-FR" sz="2200" dirty="0">
                          <a:latin typeface="Garamond" panose="02020404030301010803" pitchFamily="18" charset="0"/>
                        </a:rPr>
                        <a:t>Constat d’un progrès significatif au post-test d’orthographe (QCM)</a:t>
                      </a:r>
                    </a:p>
                  </a:txBody>
                  <a:tcPr marL="99878" marR="99878" marT="49939" marB="49939"/>
                </a:tc>
                <a:extLst>
                  <a:ext uri="{0D108BD9-81ED-4DB2-BD59-A6C34878D82A}">
                    <a16:rowId xmlns:a16="http://schemas.microsoft.com/office/drawing/2014/main" val="1787027906"/>
                  </a:ext>
                </a:extLst>
              </a:tr>
              <a:tr h="543778">
                <a:tc>
                  <a:txBody>
                    <a:bodyPr/>
                    <a:lstStyle/>
                    <a:p>
                      <a:r>
                        <a:rPr lang="fr-FR" sz="2200" dirty="0">
                          <a:latin typeface="Garamond" panose="02020404030301010803" pitchFamily="18" charset="0"/>
                        </a:rPr>
                        <a:t>Ce sont les étudiants qui trouvent que l’activité (valeur) est la plus utile qui progressent le plus</a:t>
                      </a:r>
                    </a:p>
                  </a:txBody>
                  <a:tcPr marL="99878" marR="99878" marT="49939" marB="49939"/>
                </a:tc>
                <a:extLst>
                  <a:ext uri="{0D108BD9-81ED-4DB2-BD59-A6C34878D82A}">
                    <a16:rowId xmlns:a16="http://schemas.microsoft.com/office/drawing/2014/main" val="2332539822"/>
                  </a:ext>
                </a:extLst>
              </a:tr>
              <a:tr h="543778">
                <a:tc>
                  <a:txBody>
                    <a:bodyPr/>
                    <a:lstStyle/>
                    <a:p>
                      <a:r>
                        <a:rPr lang="fr-FR" sz="2200" dirty="0">
                          <a:latin typeface="Garamond" panose="02020404030301010803" pitchFamily="18" charset="0"/>
                        </a:rPr>
                        <a:t>Éléments appréciés : </a:t>
                      </a:r>
                    </a:p>
                    <a:p>
                      <a:r>
                        <a:rPr lang="fr-FR" sz="2200" dirty="0">
                          <a:latin typeface="Garamond" panose="02020404030301010803" pitchFamily="18" charset="0"/>
                        </a:rPr>
                        <a:t>Créativité</a:t>
                      </a:r>
                    </a:p>
                    <a:p>
                      <a:r>
                        <a:rPr lang="fr-FR" sz="2200" dirty="0">
                          <a:latin typeface="Garamond" panose="02020404030301010803" pitchFamily="18" charset="0"/>
                        </a:rPr>
                        <a:t>Nature audiovisuelle activité</a:t>
                      </a:r>
                    </a:p>
                    <a:p>
                      <a:pPr marL="0" marR="0" lvl="0" indent="0" algn="l" defTabSz="1007943" rtl="0" eaLnBrk="1" fontAlgn="auto" latinLnBrk="0" hangingPunct="1">
                        <a:lnSpc>
                          <a:spcPct val="100000"/>
                        </a:lnSpc>
                        <a:spcBef>
                          <a:spcPts val="0"/>
                        </a:spcBef>
                        <a:spcAft>
                          <a:spcPts val="0"/>
                        </a:spcAft>
                        <a:buClrTx/>
                        <a:buSzTx/>
                        <a:buFontTx/>
                        <a:buNone/>
                        <a:tabLst/>
                        <a:defRPr/>
                      </a:pPr>
                      <a:r>
                        <a:rPr lang="fr-FR" sz="2200" dirty="0">
                          <a:latin typeface="Garamond" panose="02020404030301010803" pitchFamily="18" charset="0"/>
                        </a:rPr>
                        <a:t>Travail de groupe</a:t>
                      </a:r>
                    </a:p>
                    <a:p>
                      <a:endParaRPr lang="fr-FR" sz="2200" dirty="0">
                        <a:latin typeface="Garamond" panose="02020404030301010803" pitchFamily="18" charset="0"/>
                      </a:endParaRPr>
                    </a:p>
                  </a:txBody>
                  <a:tcPr marL="99878" marR="99878" marT="49939" marB="49939"/>
                </a:tc>
                <a:extLst>
                  <a:ext uri="{0D108BD9-81ED-4DB2-BD59-A6C34878D82A}">
                    <a16:rowId xmlns:a16="http://schemas.microsoft.com/office/drawing/2014/main" val="1109805974"/>
                  </a:ext>
                </a:extLst>
              </a:tr>
            </a:tbl>
          </a:graphicData>
        </a:graphic>
      </p:graphicFrame>
      <p:graphicFrame>
        <p:nvGraphicFramePr>
          <p:cNvPr id="6" name="Tableau 5">
            <a:extLst>
              <a:ext uri="{FF2B5EF4-FFF2-40B4-BE49-F238E27FC236}">
                <a16:creationId xmlns:a16="http://schemas.microsoft.com/office/drawing/2014/main" id="{B207225D-BE68-4F51-AF1E-0B5D639E06D5}"/>
              </a:ext>
            </a:extLst>
          </p:cNvPr>
          <p:cNvGraphicFramePr>
            <a:graphicFrameLocks noGrp="1"/>
          </p:cNvGraphicFramePr>
          <p:nvPr>
            <p:extLst>
              <p:ext uri="{D42A27DB-BD31-4B8C-83A1-F6EECF244321}">
                <p14:modId xmlns:p14="http://schemas.microsoft.com/office/powerpoint/2010/main" val="2316306354"/>
              </p:ext>
            </p:extLst>
          </p:nvPr>
        </p:nvGraphicFramePr>
        <p:xfrm>
          <a:off x="2435106" y="1084795"/>
          <a:ext cx="3524011" cy="5963748"/>
        </p:xfrm>
        <a:graphic>
          <a:graphicData uri="http://schemas.openxmlformats.org/drawingml/2006/table">
            <a:tbl>
              <a:tblPr firstRow="1" bandRow="1">
                <a:tableStyleId>{5C22544A-7EE6-4342-B048-85BDC9FD1C3A}</a:tableStyleId>
              </a:tblPr>
              <a:tblGrid>
                <a:gridCol w="3524011">
                  <a:extLst>
                    <a:ext uri="{9D8B030D-6E8A-4147-A177-3AD203B41FA5}">
                      <a16:colId xmlns:a16="http://schemas.microsoft.com/office/drawing/2014/main" val="4167135102"/>
                    </a:ext>
                  </a:extLst>
                </a:gridCol>
              </a:tblGrid>
              <a:tr h="0">
                <a:tc>
                  <a:txBody>
                    <a:bodyPr/>
                    <a:lstStyle/>
                    <a:p>
                      <a:r>
                        <a:rPr lang="fr-FR" sz="2200" dirty="0">
                          <a:latin typeface="Garamond" panose="02020404030301010803" pitchFamily="18" charset="0"/>
                        </a:rPr>
                        <a:t>Limites du dispositif</a:t>
                      </a:r>
                    </a:p>
                  </a:txBody>
                  <a:tcPr marL="99878" marR="99878" marT="49939" marB="49939"/>
                </a:tc>
                <a:extLst>
                  <a:ext uri="{0D108BD9-81ED-4DB2-BD59-A6C34878D82A}">
                    <a16:rowId xmlns:a16="http://schemas.microsoft.com/office/drawing/2014/main" val="3950400163"/>
                  </a:ext>
                </a:extLst>
              </a:tr>
              <a:tr h="816117">
                <a:tc>
                  <a:txBody>
                    <a:bodyPr/>
                    <a:lstStyle/>
                    <a:p>
                      <a:r>
                        <a:rPr lang="fr-FR" sz="2200" dirty="0">
                          <a:latin typeface="Garamond" panose="02020404030301010803" pitchFamily="18" charset="0"/>
                        </a:rPr>
                        <a:t>Motivation plus exercée par l’activité elle-même que par la perspective de progresser en orthographe</a:t>
                      </a:r>
                    </a:p>
                  </a:txBody>
                  <a:tcPr marL="99878" marR="99878" marT="49939" marB="49939"/>
                </a:tc>
                <a:extLst>
                  <a:ext uri="{0D108BD9-81ED-4DB2-BD59-A6C34878D82A}">
                    <a16:rowId xmlns:a16="http://schemas.microsoft.com/office/drawing/2014/main" val="3300742941"/>
                  </a:ext>
                </a:extLst>
              </a:tr>
              <a:tr h="543778">
                <a:tc>
                  <a:txBody>
                    <a:bodyPr/>
                    <a:lstStyle/>
                    <a:p>
                      <a:r>
                        <a:rPr lang="fr-FR" sz="2200" dirty="0">
                          <a:latin typeface="Garamond" panose="02020404030301010803" pitchFamily="18" charset="0"/>
                        </a:rPr>
                        <a:t>Gains d’apprentissage ciblés : incertitude du transfert</a:t>
                      </a:r>
                    </a:p>
                  </a:txBody>
                  <a:tcPr marL="99878" marR="99878" marT="49939" marB="49939"/>
                </a:tc>
                <a:extLst>
                  <a:ext uri="{0D108BD9-81ED-4DB2-BD59-A6C34878D82A}">
                    <a16:rowId xmlns:a16="http://schemas.microsoft.com/office/drawing/2014/main" val="192516438"/>
                  </a:ext>
                </a:extLst>
              </a:tr>
              <a:tr h="543778">
                <a:tc>
                  <a:txBody>
                    <a:bodyPr/>
                    <a:lstStyle/>
                    <a:p>
                      <a:r>
                        <a:rPr lang="fr-FR" sz="2200" dirty="0">
                          <a:latin typeface="Garamond" panose="02020404030301010803" pitchFamily="18" charset="0"/>
                        </a:rPr>
                        <a:t>Perception du rôle de l’enseignant : n’est pas perçu comme une ressource pour aider au niveau technique</a:t>
                      </a:r>
                    </a:p>
                  </a:txBody>
                  <a:tcPr marL="99878" marR="99878" marT="49939" marB="49939"/>
                </a:tc>
                <a:extLst>
                  <a:ext uri="{0D108BD9-81ED-4DB2-BD59-A6C34878D82A}">
                    <a16:rowId xmlns:a16="http://schemas.microsoft.com/office/drawing/2014/main" val="1180833247"/>
                  </a:ext>
                </a:extLst>
              </a:tr>
              <a:tr h="543778">
                <a:tc>
                  <a:txBody>
                    <a:bodyPr/>
                    <a:lstStyle/>
                    <a:p>
                      <a:r>
                        <a:rPr lang="fr-FR" sz="2200" dirty="0">
                          <a:latin typeface="Garamond" panose="02020404030301010803" pitchFamily="18" charset="0"/>
                        </a:rPr>
                        <a:t>Dispositif utile pour accompagner un dispositif plus classique de révision ?</a:t>
                      </a:r>
                    </a:p>
                  </a:txBody>
                  <a:tcPr marL="99878" marR="99878" marT="49939" marB="49939"/>
                </a:tc>
                <a:extLst>
                  <a:ext uri="{0D108BD9-81ED-4DB2-BD59-A6C34878D82A}">
                    <a16:rowId xmlns:a16="http://schemas.microsoft.com/office/drawing/2014/main" val="3287645056"/>
                  </a:ext>
                </a:extLst>
              </a:tr>
              <a:tr h="543778">
                <a:tc>
                  <a:txBody>
                    <a:bodyPr/>
                    <a:lstStyle/>
                    <a:p>
                      <a:r>
                        <a:rPr lang="fr-FR" sz="2200" dirty="0">
                          <a:latin typeface="Garamond" panose="02020404030301010803" pitchFamily="18" charset="0"/>
                        </a:rPr>
                        <a:t>Globalement peu d’intérêt pour l’orthographe...</a:t>
                      </a:r>
                    </a:p>
                  </a:txBody>
                  <a:tcPr marL="99878" marR="99878" marT="49939" marB="49939"/>
                </a:tc>
                <a:extLst>
                  <a:ext uri="{0D108BD9-81ED-4DB2-BD59-A6C34878D82A}">
                    <a16:rowId xmlns:a16="http://schemas.microsoft.com/office/drawing/2014/main" val="745360660"/>
                  </a:ext>
                </a:extLst>
              </a:tr>
            </a:tbl>
          </a:graphicData>
        </a:graphic>
      </p:graphicFrame>
    </p:spTree>
    <p:extLst>
      <p:ext uri="{BB962C8B-B14F-4D97-AF65-F5344CB8AC3E}">
        <p14:creationId xmlns:p14="http://schemas.microsoft.com/office/powerpoint/2010/main" val="86429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797AD"/>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74551" y="1259577"/>
            <a:ext cx="8745527" cy="5310807"/>
          </a:xfrm>
        </p:spPr>
        <p:txBody>
          <a:bodyPr>
            <a:normAutofit/>
          </a:bodyPr>
          <a:lstStyle/>
          <a:p>
            <a:pPr algn="l">
              <a:lnSpc>
                <a:spcPct val="107000"/>
              </a:lnSpc>
              <a:spcAft>
                <a:spcPts val="800"/>
              </a:spcAft>
            </a:pPr>
            <a:br>
              <a:rPr lang="fr-FR" dirty="0">
                <a:solidFill>
                  <a:schemeClr val="bg1"/>
                </a:solidFill>
              </a:rPr>
            </a:br>
            <a:br>
              <a:rPr lang="fr-FR" sz="2200" dirty="0">
                <a:solidFill>
                  <a:prstClr val="black"/>
                </a:solidFill>
              </a:rPr>
            </a:br>
            <a:endParaRPr lang="en-US" sz="2200" dirty="0">
              <a:solidFill>
                <a:prstClr val="black"/>
              </a:solidFill>
            </a:endParaRPr>
          </a:p>
        </p:txBody>
      </p:sp>
      <p:sp>
        <p:nvSpPr>
          <p:cNvPr id="12" name="Espace réservé de la date 11">
            <a:extLst>
              <a:ext uri="{FF2B5EF4-FFF2-40B4-BE49-F238E27FC236}">
                <a16:creationId xmlns:a16="http://schemas.microsoft.com/office/drawing/2014/main" id="{885EC559-59B2-49D4-9CDA-5701C17EA8F7}"/>
              </a:ext>
            </a:extLst>
          </p:cNvPr>
          <p:cNvSpPr>
            <a:spLocks noGrp="1"/>
          </p:cNvSpPr>
          <p:nvPr>
            <p:ph type="dt" sz="half" idx="10"/>
          </p:nvPr>
        </p:nvSpPr>
        <p:spPr/>
        <p:txBody>
          <a:bodyPr/>
          <a:lstStyle/>
          <a:p>
            <a:fld id="{45209B76-4698-471F-B459-BB8789E214B1}" type="datetime1">
              <a:rPr lang="fr-FR" smtClean="0"/>
              <a:t>03/06/2019</a:t>
            </a:fld>
            <a:endParaRPr lang="fr-FR" dirty="0"/>
          </a:p>
        </p:txBody>
      </p:sp>
      <p:sp>
        <p:nvSpPr>
          <p:cNvPr id="9" name="Espace réservé du numéro de diapositive 8">
            <a:extLst>
              <a:ext uri="{FF2B5EF4-FFF2-40B4-BE49-F238E27FC236}">
                <a16:creationId xmlns:a16="http://schemas.microsoft.com/office/drawing/2014/main" id="{D49775B7-D2E4-484A-99AF-D8A38B28CB85}"/>
              </a:ext>
            </a:extLst>
          </p:cNvPr>
          <p:cNvSpPr>
            <a:spLocks noGrp="1"/>
          </p:cNvSpPr>
          <p:nvPr>
            <p:ph type="sldNum" sz="quarter" idx="12"/>
          </p:nvPr>
        </p:nvSpPr>
        <p:spPr/>
        <p:txBody>
          <a:bodyPr/>
          <a:lstStyle/>
          <a:p>
            <a:fld id="{070285CF-5924-49D8-BB27-3614526D733F}" type="slidenum">
              <a:rPr lang="en-US" smtClean="0"/>
              <a:pPr/>
              <a:t>23</a:t>
            </a:fld>
            <a:endParaRPr lang="en-US"/>
          </a:p>
        </p:txBody>
      </p:sp>
      <p:pic>
        <p:nvPicPr>
          <p:cNvPr id="6" name="Image 5">
            <a:extLst>
              <a:ext uri="{FF2B5EF4-FFF2-40B4-BE49-F238E27FC236}">
                <a16:creationId xmlns:a16="http://schemas.microsoft.com/office/drawing/2014/main" id="{5EF3F310-F296-49C2-A50E-18B2B00752BE}"/>
              </a:ext>
            </a:extLst>
          </p:cNvPr>
          <p:cNvPicPr>
            <a:picLocks noChangeAspect="1"/>
          </p:cNvPicPr>
          <p:nvPr/>
        </p:nvPicPr>
        <p:blipFill>
          <a:blip r:embed="rId3"/>
          <a:stretch>
            <a:fillRect/>
          </a:stretch>
        </p:blipFill>
        <p:spPr>
          <a:xfrm>
            <a:off x="4836099" y="510829"/>
            <a:ext cx="622429" cy="622879"/>
          </a:xfrm>
          <a:prstGeom prst="rect">
            <a:avLst/>
          </a:prstGeom>
        </p:spPr>
      </p:pic>
      <p:sp>
        <p:nvSpPr>
          <p:cNvPr id="4" name="Rectangle 3">
            <a:extLst>
              <a:ext uri="{FF2B5EF4-FFF2-40B4-BE49-F238E27FC236}">
                <a16:creationId xmlns:a16="http://schemas.microsoft.com/office/drawing/2014/main" id="{0384DFE2-CC1A-4CF8-A5FD-CD920E5C2EEB}"/>
              </a:ext>
            </a:extLst>
          </p:cNvPr>
          <p:cNvSpPr/>
          <p:nvPr/>
        </p:nvSpPr>
        <p:spPr>
          <a:xfrm>
            <a:off x="1380061" y="1077981"/>
            <a:ext cx="7710587" cy="5970865"/>
          </a:xfrm>
          <a:prstGeom prst="rect">
            <a:avLst/>
          </a:prstGeom>
        </p:spPr>
        <p:txBody>
          <a:bodyPr wrap="square">
            <a:spAutoFit/>
          </a:bodyPr>
          <a:lstStyle/>
          <a:p>
            <a:pPr>
              <a:spcAft>
                <a:spcPts val="600"/>
              </a:spcAft>
            </a:pPr>
            <a:r>
              <a:rPr lang="fr-FR" sz="1400" dirty="0">
                <a:ln>
                  <a:solidFill>
                    <a:srgbClr val="3494BA"/>
                  </a:solidFill>
                </a:ln>
                <a:solidFill>
                  <a:prstClr val="black"/>
                </a:solidFill>
              </a:rPr>
              <a:t>Bronckart, J.P. (2016). </a:t>
            </a:r>
            <a:r>
              <a:rPr lang="fr-FR" sz="1400" dirty="0"/>
              <a:t>Que faire de la grammaire et comment en faire ? </a:t>
            </a:r>
            <a:r>
              <a:rPr lang="fr-FR" sz="1400" i="1" dirty="0"/>
              <a:t>Pratiques</a:t>
            </a:r>
            <a:r>
              <a:rPr lang="fr-FR" sz="1400" dirty="0"/>
              <a:t>, 169-170.</a:t>
            </a:r>
          </a:p>
          <a:p>
            <a:pPr>
              <a:spcAft>
                <a:spcPts val="600"/>
              </a:spcAft>
            </a:pPr>
            <a:r>
              <a:rPr lang="fr-FR" sz="1400" dirty="0">
                <a:ln>
                  <a:solidFill>
                    <a:srgbClr val="3494BA"/>
                  </a:solidFill>
                </a:ln>
                <a:solidFill>
                  <a:prstClr val="black"/>
                </a:solidFill>
              </a:rPr>
              <a:t>Cailliez, J.-C. et Henin, C. (2017). </a:t>
            </a:r>
            <a:r>
              <a:rPr lang="fr-FR" sz="1400" i="1" dirty="0"/>
              <a:t>La classe renversée - L'innovation pédagogique par le changement de posture</a:t>
            </a:r>
            <a:r>
              <a:rPr lang="fr-FR" sz="1400" dirty="0"/>
              <a:t>. Éditions Ellipses Marketing.</a:t>
            </a:r>
          </a:p>
          <a:p>
            <a:pPr>
              <a:spcAft>
                <a:spcPts val="600"/>
              </a:spcAft>
            </a:pPr>
            <a:r>
              <a:rPr lang="fr-FR" sz="1400" dirty="0">
                <a:ln>
                  <a:solidFill>
                    <a:srgbClr val="3494BA"/>
                  </a:solidFill>
                </a:ln>
                <a:solidFill>
                  <a:prstClr val="black"/>
                </a:solidFill>
              </a:rPr>
              <a:t>Drouallière, L. (2013</a:t>
            </a:r>
            <a:r>
              <a:rPr lang="fr-FR" sz="1400" i="1" dirty="0">
                <a:ln>
                  <a:solidFill>
                    <a:srgbClr val="3494BA"/>
                  </a:solidFill>
                </a:ln>
                <a:solidFill>
                  <a:prstClr val="black"/>
                </a:solidFill>
              </a:rPr>
              <a:t>). </a:t>
            </a:r>
            <a:r>
              <a:rPr lang="fr-FR" sz="1400" i="1" dirty="0"/>
              <a:t>Le niveau de maîtrise orthographique du français chez les étudiants de première année universitaire: évolution, enjeu, remédiation</a:t>
            </a:r>
            <a:r>
              <a:rPr lang="fr-FR" sz="1400" dirty="0"/>
              <a:t>, Thèse de doctorat, Université d'Aix-Marseille.</a:t>
            </a:r>
          </a:p>
          <a:p>
            <a:pPr>
              <a:spcAft>
                <a:spcPts val="600"/>
              </a:spcAft>
            </a:pPr>
            <a:r>
              <a:rPr lang="fr-FR" sz="1400" dirty="0">
                <a:ln>
                  <a:solidFill>
                    <a:srgbClr val="3494BA"/>
                  </a:solidFill>
                </a:ln>
                <a:solidFill>
                  <a:prstClr val="black"/>
                </a:solidFill>
              </a:rPr>
              <a:t>Foray, P. (2016). </a:t>
            </a:r>
            <a:r>
              <a:rPr lang="fr-FR" sz="1400" dirty="0"/>
              <a:t>Devenir autonome : apprendre à se diriger par soi-même. Paris : ESF Editeur.</a:t>
            </a:r>
          </a:p>
          <a:p>
            <a:pPr>
              <a:spcAft>
                <a:spcPts val="600"/>
              </a:spcAft>
            </a:pPr>
            <a:r>
              <a:rPr lang="fr-FR" sz="1400" dirty="0">
                <a:ln>
                  <a:solidFill>
                    <a:srgbClr val="3494BA"/>
                  </a:solidFill>
                </a:ln>
                <a:solidFill>
                  <a:prstClr val="black"/>
                </a:solidFill>
              </a:rPr>
              <a:t>Jézégou, A. (2005). </a:t>
            </a:r>
            <a:r>
              <a:rPr lang="fr-FR" sz="1400" i="1" dirty="0"/>
              <a:t>Formations ouvertes. Libertés de choix et autodirection de l’apprenant</a:t>
            </a:r>
            <a:r>
              <a:rPr lang="fr-FR" sz="1400" dirty="0"/>
              <a:t>. Paris : </a:t>
            </a:r>
            <a:r>
              <a:rPr lang="fr-FR" sz="1400" dirty="0" err="1"/>
              <a:t>L’Harmattan</a:t>
            </a:r>
            <a:r>
              <a:rPr lang="fr-FR" sz="1400" dirty="0"/>
              <a:t>.</a:t>
            </a:r>
          </a:p>
          <a:p>
            <a:pPr>
              <a:spcAft>
                <a:spcPts val="600"/>
              </a:spcAft>
            </a:pPr>
            <a:r>
              <a:rPr lang="fr-FR" sz="1400" dirty="0">
                <a:ln>
                  <a:solidFill>
                    <a:srgbClr val="3494BA"/>
                  </a:solidFill>
                </a:ln>
                <a:solidFill>
                  <a:prstClr val="black"/>
                </a:solidFill>
              </a:rPr>
              <a:t>Lambert, M. (2012). </a:t>
            </a:r>
            <a:r>
              <a:rPr lang="fr-FR" sz="1400" i="1" dirty="0"/>
              <a:t>La performance académique des étudiants de premier cycle universitaire : influence des capacités cognitives et de la motivation</a:t>
            </a:r>
            <a:r>
              <a:rPr lang="fr-FR" sz="1400" dirty="0"/>
              <a:t>. Thèse de doctorat.</a:t>
            </a:r>
          </a:p>
          <a:p>
            <a:pPr>
              <a:spcAft>
                <a:spcPts val="600"/>
              </a:spcAft>
            </a:pPr>
            <a:r>
              <a:rPr lang="fr-FR" sz="1400" dirty="0">
                <a:ln>
                  <a:solidFill>
                    <a:srgbClr val="3494BA"/>
                  </a:solidFill>
                </a:ln>
                <a:solidFill>
                  <a:prstClr val="black"/>
                </a:solidFill>
              </a:rPr>
              <a:t>Lebrun, M., Gilson, C., et Goffinet, C. (2017). </a:t>
            </a:r>
            <a:r>
              <a:rPr lang="fr-FR" sz="1400" dirty="0"/>
              <a:t>Vers une typologie des classes inversées. </a:t>
            </a:r>
            <a:r>
              <a:rPr lang="fr-FR" sz="1400" i="1" dirty="0"/>
              <a:t>Education et Formation</a:t>
            </a:r>
            <a:r>
              <a:rPr lang="fr-FR" sz="1400" dirty="0"/>
              <a:t>, e-306.</a:t>
            </a:r>
          </a:p>
          <a:p>
            <a:pPr>
              <a:spcAft>
                <a:spcPts val="600"/>
              </a:spcAft>
            </a:pPr>
            <a:r>
              <a:rPr lang="fr-FR" sz="1400" dirty="0">
                <a:ln>
                  <a:solidFill>
                    <a:srgbClr val="3494BA"/>
                  </a:solidFill>
                </a:ln>
                <a:solidFill>
                  <a:prstClr val="black"/>
                </a:solidFill>
              </a:rPr>
              <a:t>Martin Lacroux, C. (2015). </a:t>
            </a:r>
            <a:r>
              <a:rPr lang="fr-FR" sz="1400" i="1" dirty="0"/>
              <a:t>L'appréciation des compétences orthographiques en phase de présélection des dossiers de candidature : pratiques, perceptions et implications pour la GRH</a:t>
            </a:r>
            <a:r>
              <a:rPr lang="fr-FR" sz="1400" dirty="0"/>
              <a:t>. Thèse de doctorat. Université de Toulon.</a:t>
            </a:r>
          </a:p>
          <a:p>
            <a:pPr>
              <a:spcAft>
                <a:spcPts val="600"/>
              </a:spcAft>
            </a:pPr>
            <a:r>
              <a:rPr lang="fr-FR" sz="1400" dirty="0">
                <a:ln>
                  <a:solidFill>
                    <a:srgbClr val="3494BA"/>
                  </a:solidFill>
                </a:ln>
                <a:solidFill>
                  <a:prstClr val="black"/>
                </a:solidFill>
              </a:rPr>
              <a:t>Montballin, M., Van der Brempt, M et Legros, G. (1995). </a:t>
            </a:r>
            <a:r>
              <a:rPr lang="fr-FR" sz="1400" dirty="0"/>
              <a:t>Maîtriser le français écrit à l’université : un simple problème de langue ? </a:t>
            </a:r>
            <a:r>
              <a:rPr lang="fr-FR" sz="1400" i="1" dirty="0"/>
              <a:t>Revue des sciences de l’éducation</a:t>
            </a:r>
            <a:r>
              <a:rPr lang="fr-FR" sz="1400" dirty="0"/>
              <a:t>, 21(1), 59-74.</a:t>
            </a:r>
          </a:p>
          <a:p>
            <a:pPr>
              <a:spcAft>
                <a:spcPts val="600"/>
              </a:spcAft>
            </a:pPr>
            <a:r>
              <a:rPr lang="fr-FR" sz="1400" dirty="0">
                <a:ln>
                  <a:solidFill>
                    <a:srgbClr val="3494BA"/>
                  </a:solidFill>
                </a:ln>
                <a:solidFill>
                  <a:prstClr val="black"/>
                </a:solidFill>
              </a:rPr>
              <a:t>Rocher, T. (2008). </a:t>
            </a:r>
            <a:r>
              <a:rPr lang="fr-FR" sz="1400" dirty="0"/>
              <a:t>Lire, écrire, compter : les performances des élèves de CM2 à vingt ans d’intervalle 1987-2007, </a:t>
            </a:r>
            <a:r>
              <a:rPr lang="fr-FR" sz="1400" i="1" dirty="0"/>
              <a:t>Note d’information 08. 38 de la DEPP</a:t>
            </a:r>
            <a:r>
              <a:rPr lang="fr-FR" sz="1400" dirty="0"/>
              <a:t>, Ministère de l’Education Nationale.</a:t>
            </a:r>
          </a:p>
          <a:p>
            <a:pPr>
              <a:spcAft>
                <a:spcPts val="600"/>
              </a:spcAft>
            </a:pPr>
            <a:r>
              <a:rPr lang="fr-FR" sz="1400" dirty="0">
                <a:ln>
                  <a:solidFill>
                    <a:srgbClr val="3494BA"/>
                  </a:solidFill>
                </a:ln>
                <a:solidFill>
                  <a:prstClr val="black"/>
                </a:solidFill>
              </a:rPr>
              <a:t>Thobois-Jacob L. (2018a). </a:t>
            </a:r>
            <a:r>
              <a:rPr lang="fr-FR" sz="1400" dirty="0"/>
              <a:t>Un Videxéo en classe renversée : une activité́ efficace pour l’amélioration de l’expression écrite des étudiants ? Dans M. Lefevre, C. Pélissier et C. </a:t>
            </a:r>
            <a:r>
              <a:rPr lang="fr-FR" sz="1400" dirty="0" err="1"/>
              <a:t>Reffay</a:t>
            </a:r>
            <a:r>
              <a:rPr lang="fr-FR" sz="1400" dirty="0"/>
              <a:t> (</a:t>
            </a:r>
            <a:r>
              <a:rPr lang="fr-FR" sz="1400" dirty="0" err="1"/>
              <a:t>dirs</a:t>
            </a:r>
            <a:r>
              <a:rPr lang="fr-FR" sz="1400" dirty="0"/>
              <a:t>.). Actes 7è RJC en Eiah, ESPE Besançon, Avril 2018.</a:t>
            </a:r>
          </a:p>
          <a:p>
            <a:pPr>
              <a:spcAft>
                <a:spcPts val="600"/>
              </a:spcAft>
            </a:pPr>
            <a:r>
              <a:rPr lang="fr-FR" sz="1400" dirty="0">
                <a:ln>
                  <a:solidFill>
                    <a:srgbClr val="3494BA"/>
                  </a:solidFill>
                </a:ln>
                <a:solidFill>
                  <a:prstClr val="black"/>
                </a:solidFill>
              </a:rPr>
              <a:t>Thobois Jacob, L., (2018b). </a:t>
            </a:r>
            <a:r>
              <a:rPr lang="fr-FR" sz="1400" i="1" dirty="0"/>
              <a:t>Les classes inversées en premier cycle universitaire : de la motivation initiale à l’autorégulation de l’apprentissage.</a:t>
            </a:r>
            <a:r>
              <a:rPr lang="fr-FR" sz="1400" dirty="0"/>
              <a:t> Thèse de doctorat : Université de Strasbourg..</a:t>
            </a:r>
          </a:p>
          <a:p>
            <a:pPr>
              <a:spcAft>
                <a:spcPts val="600"/>
              </a:spcAft>
            </a:pPr>
            <a:r>
              <a:rPr lang="fr-FR" sz="1400" dirty="0">
                <a:ln>
                  <a:solidFill>
                    <a:srgbClr val="3494BA"/>
                  </a:solidFill>
                </a:ln>
                <a:solidFill>
                  <a:prstClr val="black"/>
                </a:solidFill>
              </a:rPr>
              <a:t>Viau, R. (1994, 2009). </a:t>
            </a:r>
            <a:r>
              <a:rPr lang="fr-FR" sz="1400" i="1" dirty="0">
                <a:solidFill>
                  <a:prstClr val="black"/>
                </a:solidFill>
              </a:rPr>
              <a:t>La motivation en contexte scolaire</a:t>
            </a:r>
            <a:r>
              <a:rPr lang="fr-FR" sz="1400" dirty="0">
                <a:solidFill>
                  <a:prstClr val="black"/>
                </a:solidFill>
              </a:rPr>
              <a:t>. Bruxelles : De Boeck.</a:t>
            </a:r>
          </a:p>
        </p:txBody>
      </p:sp>
    </p:spTree>
    <p:extLst>
      <p:ext uri="{BB962C8B-B14F-4D97-AF65-F5344CB8AC3E}">
        <p14:creationId xmlns:p14="http://schemas.microsoft.com/office/powerpoint/2010/main" val="1264821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06790" y="970829"/>
            <a:ext cx="8035512" cy="609190"/>
          </a:xfrm>
        </p:spPr>
        <p:txBody>
          <a:bodyPr>
            <a:normAutofit/>
          </a:bodyPr>
          <a:lstStyle/>
          <a:p>
            <a:r>
              <a:rPr lang="fr-FR" sz="4000" cap="none" dirty="0">
                <a:ln w="3175" cmpd="sng">
                  <a:noFill/>
                </a:ln>
                <a:solidFill>
                  <a:schemeClr val="accent1"/>
                </a:solidFill>
                <a:latin typeface="Garamond" panose="02020404030301010803" pitchFamily="18" charset="0"/>
                <a:cs typeface="Times New Roman" panose="02020603050405020304" pitchFamily="18" charset="0"/>
              </a:rPr>
              <a:t>Cadre théorique</a:t>
            </a:r>
            <a:r>
              <a:rPr lang="fr-FR" sz="4000" cap="none" dirty="0">
                <a:ln w="3175" cmpd="sng">
                  <a:noFill/>
                </a:ln>
                <a:solidFill>
                  <a:schemeClr val="tx1">
                    <a:lumMod val="85000"/>
                    <a:lumOff val="15000"/>
                  </a:schemeClr>
                </a:solidFill>
                <a:latin typeface="Garamond" panose="02020404030301010803" pitchFamily="18" charset="0"/>
                <a:cs typeface="Times New Roman" panose="02020603050405020304" pitchFamily="18" charset="0"/>
              </a:rPr>
              <a:t> </a:t>
            </a:r>
          </a:p>
        </p:txBody>
      </p:sp>
      <p:sp>
        <p:nvSpPr>
          <p:cNvPr id="3" name="Espace réservé du contenu 2">
            <a:extLst>
              <a:ext uri="{FF2B5EF4-FFF2-40B4-BE49-F238E27FC236}">
                <a16:creationId xmlns:a16="http://schemas.microsoft.com/office/drawing/2014/main" id="{DA24395D-C246-4F89-B9B5-1BF2774586FE}"/>
              </a:ext>
            </a:extLst>
          </p:cNvPr>
          <p:cNvSpPr>
            <a:spLocks noGrp="1"/>
          </p:cNvSpPr>
          <p:nvPr>
            <p:ph idx="1"/>
          </p:nvPr>
        </p:nvSpPr>
        <p:spPr>
          <a:xfrm>
            <a:off x="1119894" y="2127569"/>
            <a:ext cx="8518958" cy="4457633"/>
          </a:xfrm>
        </p:spPr>
        <p:txBody>
          <a:bodyPr>
            <a:normAutofit/>
          </a:bodyPr>
          <a:lstStyle/>
          <a:p>
            <a:pPr lvl="0"/>
            <a:r>
              <a:rPr lang="fr-FR" sz="2800" dirty="0">
                <a:ln w="3175" cmpd="sng">
                  <a:noFill/>
                </a:ln>
                <a:solidFill>
                  <a:schemeClr val="tx1">
                    <a:lumMod val="85000"/>
                    <a:lumOff val="15000"/>
                  </a:schemeClr>
                </a:solidFill>
                <a:latin typeface="Garamond" panose="02020404030301010803" pitchFamily="18" charset="0"/>
                <a:cs typeface="Times New Roman" panose="02020603050405020304" pitchFamily="18" charset="0"/>
              </a:rPr>
              <a:t>Les élèves du secondaire et les étudiants font davantage de fautes qu’il y a 30 ans </a:t>
            </a:r>
          </a:p>
          <a:p>
            <a:pPr lvl="0"/>
            <a:r>
              <a:rPr lang="fr-FR" sz="2800" dirty="0">
                <a:ln w="3175" cmpd="sng">
                  <a:noFill/>
                </a:ln>
                <a:solidFill>
                  <a:schemeClr val="tx1">
                    <a:lumMod val="85000"/>
                    <a:lumOff val="15000"/>
                  </a:schemeClr>
                </a:solidFill>
                <a:latin typeface="Garamond" panose="02020404030301010803" pitchFamily="18" charset="0"/>
                <a:cs typeface="Times New Roman" panose="02020603050405020304" pitchFamily="18" charset="0"/>
              </a:rPr>
              <a:t>(Lambert, 2012 ; Drouallière, 2013)</a:t>
            </a:r>
          </a:p>
          <a:p>
            <a:pPr lvl="0"/>
            <a:endParaRPr lang="fr-FR" sz="2800"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r>
              <a:rPr lang="fr-FR" sz="2800" dirty="0">
                <a:ln w="3175" cmpd="sng">
                  <a:noFill/>
                </a:ln>
                <a:solidFill>
                  <a:schemeClr val="tx1">
                    <a:lumMod val="85000"/>
                    <a:lumOff val="15000"/>
                  </a:schemeClr>
                </a:solidFill>
                <a:latin typeface="Garamond" panose="02020404030301010803" pitchFamily="18" charset="0"/>
                <a:cs typeface="Times New Roman" panose="02020603050405020304" pitchFamily="18" charset="0"/>
                <a:sym typeface="Wingdings" panose="05000000000000000000" pitchFamily="2" charset="2"/>
              </a:rPr>
              <a:t> au primaire </a:t>
            </a:r>
            <a:r>
              <a:rPr lang="fr-FR" sz="2800" dirty="0">
                <a:ln w="3175" cmpd="sng">
                  <a:noFill/>
                </a:ln>
                <a:solidFill>
                  <a:schemeClr val="tx1">
                    <a:lumMod val="85000"/>
                    <a:lumOff val="15000"/>
                  </a:schemeClr>
                </a:solidFill>
                <a:latin typeface="Garamond" panose="02020404030301010803" pitchFamily="18" charset="0"/>
                <a:cs typeface="Times New Roman" panose="02020603050405020304" pitchFamily="18" charset="0"/>
              </a:rPr>
              <a:t>les fautes de grammaire ont augmenté de 	55% entre 1987 et 2007 (Rocher, 2008)</a:t>
            </a:r>
          </a:p>
          <a:p>
            <a:pPr lvl="0"/>
            <a:endParaRPr lang="da-DK" sz="2800" dirty="0">
              <a:latin typeface="Garamond" panose="02020404030301010803" pitchFamily="18" charset="0"/>
            </a:endParaRPr>
          </a:p>
          <a:p>
            <a:pPr marL="141113" lvl="1" indent="0">
              <a:buNone/>
            </a:pPr>
            <a:endParaRPr lang="fr-FR" sz="2359"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3</a:t>
            </a:fld>
            <a:endParaRPr lang="fr-FR"/>
          </a:p>
        </p:txBody>
      </p:sp>
      <p:pic>
        <p:nvPicPr>
          <p:cNvPr id="7" name="Image 6">
            <a:extLst>
              <a:ext uri="{FF2B5EF4-FFF2-40B4-BE49-F238E27FC236}">
                <a16:creationId xmlns:a16="http://schemas.microsoft.com/office/drawing/2014/main" id="{B3909970-18E1-4EE5-9E19-A51F6BBDF69E}"/>
              </a:ext>
            </a:extLst>
          </p:cNvPr>
          <p:cNvPicPr>
            <a:picLocks noChangeAspect="1"/>
          </p:cNvPicPr>
          <p:nvPr/>
        </p:nvPicPr>
        <p:blipFill>
          <a:blip r:embed="rId3"/>
          <a:stretch>
            <a:fillRect/>
          </a:stretch>
        </p:blipFill>
        <p:spPr>
          <a:xfrm>
            <a:off x="613720" y="6052752"/>
            <a:ext cx="1079220" cy="1080000"/>
          </a:xfrm>
          <a:prstGeom prst="rect">
            <a:avLst/>
          </a:prstGeom>
        </p:spPr>
      </p:pic>
    </p:spTree>
    <p:extLst>
      <p:ext uri="{BB962C8B-B14F-4D97-AF65-F5344CB8AC3E}">
        <p14:creationId xmlns:p14="http://schemas.microsoft.com/office/powerpoint/2010/main" val="26317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06790" y="970829"/>
            <a:ext cx="8035512" cy="609190"/>
          </a:xfrm>
        </p:spPr>
        <p:txBody>
          <a:bodyPr>
            <a:normAutofit/>
          </a:bodyPr>
          <a:lstStyle/>
          <a:p>
            <a:r>
              <a:rPr lang="fr-FR" sz="4000" cap="none" dirty="0">
                <a:ln w="3175" cmpd="sng">
                  <a:noFill/>
                </a:ln>
                <a:solidFill>
                  <a:schemeClr val="accent1"/>
                </a:solidFill>
                <a:latin typeface="Garamond" panose="02020404030301010803" pitchFamily="18" charset="0"/>
                <a:cs typeface="Times New Roman" panose="02020603050405020304" pitchFamily="18" charset="0"/>
              </a:rPr>
              <a:t>Cadre théorique </a:t>
            </a:r>
          </a:p>
        </p:txBody>
      </p:sp>
      <p:sp>
        <p:nvSpPr>
          <p:cNvPr id="3" name="Espace réservé du contenu 2">
            <a:extLst>
              <a:ext uri="{FF2B5EF4-FFF2-40B4-BE49-F238E27FC236}">
                <a16:creationId xmlns:a16="http://schemas.microsoft.com/office/drawing/2014/main" id="{DA24395D-C246-4F89-B9B5-1BF2774586FE}"/>
              </a:ext>
            </a:extLst>
          </p:cNvPr>
          <p:cNvSpPr>
            <a:spLocks noGrp="1"/>
          </p:cNvSpPr>
          <p:nvPr>
            <p:ph idx="1"/>
          </p:nvPr>
        </p:nvSpPr>
        <p:spPr>
          <a:xfrm>
            <a:off x="1119894" y="2127569"/>
            <a:ext cx="8345424" cy="4457633"/>
          </a:xfrm>
        </p:spPr>
        <p:txBody>
          <a:bodyPr>
            <a:normAutofit/>
          </a:bodyPr>
          <a:lstStyle/>
          <a:p>
            <a:pPr marL="0" lvl="0" indent="0">
              <a:buNone/>
            </a:pPr>
            <a:r>
              <a:rPr lang="fr-FR" sz="2800" dirty="0">
                <a:ln w="3175" cmpd="sng">
                  <a:noFill/>
                </a:ln>
                <a:solidFill>
                  <a:schemeClr val="tx1">
                    <a:lumMod val="85000"/>
                    <a:lumOff val="15000"/>
                  </a:schemeClr>
                </a:solidFill>
                <a:latin typeface="Garamond" panose="02020404030301010803" pitchFamily="18" charset="0"/>
                <a:cs typeface="Times New Roman" panose="02020603050405020304" pitchFamily="18" charset="0"/>
              </a:rPr>
              <a:t>Martin Lacroux, 2015, p. 71</a:t>
            </a:r>
          </a:p>
          <a:p>
            <a:pPr marL="0" lvl="0" indent="0">
              <a:buNone/>
            </a:pPr>
            <a:r>
              <a:rPr lang="fr-FR" sz="2800" dirty="0">
                <a:ln w="3175" cmpd="sng">
                  <a:noFill/>
                </a:ln>
                <a:solidFill>
                  <a:schemeClr val="tx1">
                    <a:lumMod val="85000"/>
                    <a:lumOff val="15000"/>
                  </a:schemeClr>
                </a:solidFill>
                <a:latin typeface="Garamond" panose="02020404030301010803" pitchFamily="18" charset="0"/>
                <a:cs typeface="Times New Roman" panose="02020603050405020304" pitchFamily="18" charset="0"/>
              </a:rPr>
              <a:t>« la compétence orthographique, définie comme la combinaison des savoirs et savoir-faire permettant de rédiger sans fautes, devient une compétence professionnelle indispensable pour les salariés ».</a:t>
            </a:r>
            <a:endParaRPr lang="fr-FR" sz="2800" dirty="0">
              <a:latin typeface="Garamond" panose="02020404030301010803" pitchFamily="18" charset="0"/>
            </a:endParaRPr>
          </a:p>
          <a:p>
            <a:pPr marL="141113" lvl="1" indent="0">
              <a:buNone/>
            </a:pPr>
            <a:endParaRPr lang="fr-FR" sz="2359"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4</a:t>
            </a:fld>
            <a:endParaRPr lang="fr-FR"/>
          </a:p>
        </p:txBody>
      </p:sp>
      <p:pic>
        <p:nvPicPr>
          <p:cNvPr id="7" name="Image 6">
            <a:extLst>
              <a:ext uri="{FF2B5EF4-FFF2-40B4-BE49-F238E27FC236}">
                <a16:creationId xmlns:a16="http://schemas.microsoft.com/office/drawing/2014/main" id="{B3909970-18E1-4EE5-9E19-A51F6BBDF69E}"/>
              </a:ext>
            </a:extLst>
          </p:cNvPr>
          <p:cNvPicPr>
            <a:picLocks noChangeAspect="1"/>
          </p:cNvPicPr>
          <p:nvPr/>
        </p:nvPicPr>
        <p:blipFill>
          <a:blip r:embed="rId3"/>
          <a:stretch>
            <a:fillRect/>
          </a:stretch>
        </p:blipFill>
        <p:spPr>
          <a:xfrm>
            <a:off x="613720" y="6052752"/>
            <a:ext cx="1079220" cy="1080000"/>
          </a:xfrm>
          <a:prstGeom prst="rect">
            <a:avLst/>
          </a:prstGeom>
        </p:spPr>
      </p:pic>
    </p:spTree>
    <p:extLst>
      <p:ext uri="{BB962C8B-B14F-4D97-AF65-F5344CB8AC3E}">
        <p14:creationId xmlns:p14="http://schemas.microsoft.com/office/powerpoint/2010/main" val="4048569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06790" y="970829"/>
            <a:ext cx="8035512" cy="609190"/>
          </a:xfrm>
        </p:spPr>
        <p:txBody>
          <a:bodyPr>
            <a:normAutofit/>
          </a:bodyPr>
          <a:lstStyle/>
          <a:p>
            <a:r>
              <a:rPr lang="fr-FR" sz="4000" cap="none" dirty="0">
                <a:ln w="3175" cmpd="sng">
                  <a:noFill/>
                </a:ln>
                <a:solidFill>
                  <a:schemeClr val="accent1"/>
                </a:solidFill>
                <a:latin typeface="Garamond" panose="02020404030301010803" pitchFamily="18" charset="0"/>
                <a:cs typeface="Times New Roman" panose="02020603050405020304" pitchFamily="18" charset="0"/>
              </a:rPr>
              <a:t>Cadre théorique</a:t>
            </a:r>
            <a:r>
              <a:rPr lang="fr-FR" sz="4000" cap="none" dirty="0">
                <a:ln w="3175" cmpd="sng">
                  <a:noFill/>
                </a:ln>
                <a:solidFill>
                  <a:schemeClr val="tx1">
                    <a:lumMod val="85000"/>
                    <a:lumOff val="15000"/>
                  </a:schemeClr>
                </a:solidFill>
                <a:latin typeface="Garamond" panose="02020404030301010803" pitchFamily="18" charset="0"/>
                <a:cs typeface="Times New Roman" panose="02020603050405020304" pitchFamily="18" charset="0"/>
              </a:rPr>
              <a:t> </a:t>
            </a:r>
          </a:p>
        </p:txBody>
      </p:sp>
      <p:sp>
        <p:nvSpPr>
          <p:cNvPr id="3" name="Espace réservé du contenu 2">
            <a:extLst>
              <a:ext uri="{FF2B5EF4-FFF2-40B4-BE49-F238E27FC236}">
                <a16:creationId xmlns:a16="http://schemas.microsoft.com/office/drawing/2014/main" id="{DA24395D-C246-4F89-B9B5-1BF2774586FE}"/>
              </a:ext>
            </a:extLst>
          </p:cNvPr>
          <p:cNvSpPr>
            <a:spLocks noGrp="1"/>
          </p:cNvSpPr>
          <p:nvPr>
            <p:ph idx="1"/>
          </p:nvPr>
        </p:nvSpPr>
        <p:spPr>
          <a:xfrm>
            <a:off x="1119894" y="2127569"/>
            <a:ext cx="8345424" cy="4457633"/>
          </a:xfrm>
        </p:spPr>
        <p:txBody>
          <a:bodyPr>
            <a:normAutofit/>
          </a:bodyPr>
          <a:lstStyle/>
          <a:p>
            <a:pPr lvl="0"/>
            <a:r>
              <a:rPr lang="da-DK" sz="2800" dirty="0">
                <a:latin typeface="Garamond" panose="02020404030301010803" pitchFamily="18" charset="0"/>
              </a:rPr>
              <a:t>Monballin </a:t>
            </a:r>
            <a:r>
              <a:rPr lang="da-DK" sz="2800" i="1" dirty="0">
                <a:latin typeface="Garamond" panose="02020404030301010803" pitchFamily="18" charset="0"/>
              </a:rPr>
              <a:t>et al</a:t>
            </a:r>
            <a:r>
              <a:rPr lang="da-DK" sz="2800" dirty="0">
                <a:latin typeface="Garamond" panose="02020404030301010803" pitchFamily="18" charset="0"/>
              </a:rPr>
              <a:t>., 1995, p. 64</a:t>
            </a:r>
            <a:endParaRPr lang="fr-FR" sz="2800" dirty="0">
              <a:latin typeface="Garamond" panose="02020404030301010803" pitchFamily="18" charset="0"/>
            </a:endParaRPr>
          </a:p>
          <a:p>
            <a:pPr lvl="0"/>
            <a:r>
              <a:rPr lang="fr-FR" sz="2800" dirty="0">
                <a:latin typeface="Garamond" panose="02020404030301010803" pitchFamily="18" charset="0"/>
              </a:rPr>
              <a:t>«  On sait toutefois à quel point il est malaisé, en la matière, de ne pas reproduire, avec des résultats aussi décevants, les modes d'enseignement qui ont échoué au secondaire (et que beaucoup d'étudiants refusent plus que jamais) »</a:t>
            </a:r>
          </a:p>
          <a:p>
            <a:pPr marL="141113" lvl="1" indent="0">
              <a:buNone/>
            </a:pPr>
            <a:endParaRPr lang="fr-FR" sz="2359"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5</a:t>
            </a:fld>
            <a:endParaRPr lang="fr-FR"/>
          </a:p>
        </p:txBody>
      </p:sp>
      <p:pic>
        <p:nvPicPr>
          <p:cNvPr id="7" name="Image 6">
            <a:extLst>
              <a:ext uri="{FF2B5EF4-FFF2-40B4-BE49-F238E27FC236}">
                <a16:creationId xmlns:a16="http://schemas.microsoft.com/office/drawing/2014/main" id="{B3909970-18E1-4EE5-9E19-A51F6BBDF69E}"/>
              </a:ext>
            </a:extLst>
          </p:cNvPr>
          <p:cNvPicPr>
            <a:picLocks noChangeAspect="1"/>
          </p:cNvPicPr>
          <p:nvPr/>
        </p:nvPicPr>
        <p:blipFill>
          <a:blip r:embed="rId3"/>
          <a:stretch>
            <a:fillRect/>
          </a:stretch>
        </p:blipFill>
        <p:spPr>
          <a:xfrm>
            <a:off x="613720" y="6052752"/>
            <a:ext cx="1079220" cy="1080000"/>
          </a:xfrm>
          <a:prstGeom prst="rect">
            <a:avLst/>
          </a:prstGeom>
        </p:spPr>
      </p:pic>
    </p:spTree>
    <p:extLst>
      <p:ext uri="{BB962C8B-B14F-4D97-AF65-F5344CB8AC3E}">
        <p14:creationId xmlns:p14="http://schemas.microsoft.com/office/powerpoint/2010/main" val="89653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706790" y="970829"/>
            <a:ext cx="8035512" cy="609190"/>
          </a:xfrm>
        </p:spPr>
        <p:txBody>
          <a:bodyPr>
            <a:normAutofit/>
          </a:bodyPr>
          <a:lstStyle/>
          <a:p>
            <a:r>
              <a:rPr lang="fr-FR" sz="4000" cap="none" dirty="0">
                <a:ln w="3175" cmpd="sng">
                  <a:noFill/>
                </a:ln>
                <a:solidFill>
                  <a:schemeClr val="accent1"/>
                </a:solidFill>
                <a:latin typeface="Garamond" panose="02020404030301010803" pitchFamily="18" charset="0"/>
                <a:cs typeface="Times New Roman" panose="02020603050405020304" pitchFamily="18" charset="0"/>
              </a:rPr>
              <a:t>Cadre théorique </a:t>
            </a:r>
          </a:p>
        </p:txBody>
      </p:sp>
      <p:sp>
        <p:nvSpPr>
          <p:cNvPr id="3" name="Espace réservé du contenu 2">
            <a:extLst>
              <a:ext uri="{FF2B5EF4-FFF2-40B4-BE49-F238E27FC236}">
                <a16:creationId xmlns:a16="http://schemas.microsoft.com/office/drawing/2014/main" id="{DA24395D-C246-4F89-B9B5-1BF2774586FE}"/>
              </a:ext>
            </a:extLst>
          </p:cNvPr>
          <p:cNvSpPr>
            <a:spLocks noGrp="1"/>
          </p:cNvSpPr>
          <p:nvPr>
            <p:ph idx="1"/>
          </p:nvPr>
        </p:nvSpPr>
        <p:spPr>
          <a:xfrm>
            <a:off x="1016181" y="1622458"/>
            <a:ext cx="8525852" cy="5434558"/>
          </a:xfrm>
        </p:spPr>
        <p:txBody>
          <a:bodyPr>
            <a:normAutofit/>
          </a:bodyPr>
          <a:lstStyle/>
          <a:p>
            <a:pPr lvl="0"/>
            <a:r>
              <a:rPr lang="fr-FR" sz="2800" dirty="0">
                <a:latin typeface="Garamond" panose="02020404030301010803" pitchFamily="18" charset="0"/>
              </a:rPr>
              <a:t>Bronckart, 2016, p. 11</a:t>
            </a:r>
          </a:p>
          <a:p>
            <a:pPr lvl="0"/>
            <a:r>
              <a:rPr lang="fr-FR" sz="2800" dirty="0">
                <a:latin typeface="Garamond" panose="02020404030301010803" pitchFamily="18" charset="0"/>
              </a:rPr>
              <a:t>« le travail grammatical devrait conserver un certain taux d’autonomie se traduisant par l’introduction plus libre d’activités dites « décrochées » et par l’abandon du principe systématique de la réexploitation textuelle d’acquis grammaticaux » </a:t>
            </a:r>
          </a:p>
          <a:p>
            <a:pPr lvl="0"/>
            <a:r>
              <a:rPr lang="fr-FR" sz="2800" dirty="0">
                <a:latin typeface="Garamond" panose="02020404030301010803" pitchFamily="18" charset="0"/>
                <a:sym typeface="Wingdings" panose="05000000000000000000" pitchFamily="2" charset="2"/>
              </a:rPr>
              <a:t> 	</a:t>
            </a:r>
            <a:r>
              <a:rPr lang="fr-FR" sz="2800" dirty="0">
                <a:latin typeface="Garamond" panose="02020404030301010803" pitchFamily="18" charset="0"/>
              </a:rPr>
              <a:t>tester des types d’activités qui permettent aux élèves 	de développer des capacités d’induction/déduction 	grammaticales et plus largement des capacités 	d’analyse et de raisonnement à propos des faits de 	langue.</a:t>
            </a:r>
          </a:p>
          <a:p>
            <a:pPr marL="141113" lvl="1" indent="0">
              <a:buNone/>
            </a:pPr>
            <a:endParaRPr lang="fr-FR" sz="2359"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6</a:t>
            </a:fld>
            <a:endParaRPr lang="fr-FR"/>
          </a:p>
        </p:txBody>
      </p:sp>
      <p:pic>
        <p:nvPicPr>
          <p:cNvPr id="7" name="Image 6">
            <a:extLst>
              <a:ext uri="{FF2B5EF4-FFF2-40B4-BE49-F238E27FC236}">
                <a16:creationId xmlns:a16="http://schemas.microsoft.com/office/drawing/2014/main" id="{B3909970-18E1-4EE5-9E19-A51F6BBDF69E}"/>
              </a:ext>
            </a:extLst>
          </p:cNvPr>
          <p:cNvPicPr>
            <a:picLocks noChangeAspect="1"/>
          </p:cNvPicPr>
          <p:nvPr/>
        </p:nvPicPr>
        <p:blipFill>
          <a:blip r:embed="rId3"/>
          <a:stretch>
            <a:fillRect/>
          </a:stretch>
        </p:blipFill>
        <p:spPr>
          <a:xfrm>
            <a:off x="613720" y="6052752"/>
            <a:ext cx="1079220" cy="1080000"/>
          </a:xfrm>
          <a:prstGeom prst="rect">
            <a:avLst/>
          </a:prstGeom>
        </p:spPr>
      </p:pic>
    </p:spTree>
    <p:extLst>
      <p:ext uri="{BB962C8B-B14F-4D97-AF65-F5344CB8AC3E}">
        <p14:creationId xmlns:p14="http://schemas.microsoft.com/office/powerpoint/2010/main" val="1585382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48238E3-2FE2-4388-8BDF-6502887255E9}"/>
              </a:ext>
            </a:extLst>
          </p:cNvPr>
          <p:cNvSpPr/>
          <p:nvPr/>
        </p:nvSpPr>
        <p:spPr bwMode="auto">
          <a:xfrm>
            <a:off x="201479" y="2298141"/>
            <a:ext cx="4774749" cy="2344738"/>
          </a:xfrm>
          <a:prstGeom prst="rect">
            <a:avLst/>
          </a:prstGeom>
          <a:solidFill>
            <a:schemeClr val="bg1"/>
          </a:solidFill>
          <a:ln w="44450">
            <a:solidFill>
              <a:srgbClr val="C0000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fr-FR" sz="1945"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4">
            <a:extLst>
              <a:ext uri="{FF2B5EF4-FFF2-40B4-BE49-F238E27FC236}">
                <a16:creationId xmlns:a16="http://schemas.microsoft.com/office/drawing/2014/main" id="{E96500B7-48FB-4FB3-9288-EB367A94D76F}"/>
              </a:ext>
            </a:extLst>
          </p:cNvPr>
          <p:cNvSpPr txBox="1">
            <a:spLocks/>
          </p:cNvSpPr>
          <p:nvPr/>
        </p:nvSpPr>
        <p:spPr>
          <a:xfrm>
            <a:off x="1197792" y="2656396"/>
            <a:ext cx="3676163" cy="933629"/>
          </a:xfrm>
          <a:prstGeom prst="rect">
            <a:avLst/>
          </a:prstGeom>
          <a:solidFill>
            <a:schemeClr val="bg2"/>
          </a:solidFill>
        </p:spPr>
        <p:txBody>
          <a:bodyPr lIns="148214" tIns="118571" rIns="148214" bIns="118571" anchor="ctr" anchorCtr="0">
            <a:noAutofit/>
          </a:bodyPr>
          <a:lstStyle>
            <a:defPPr>
              <a:defRPr lang="en-US"/>
            </a:defPPr>
            <a:lvl1pPr>
              <a:lnSpc>
                <a:spcPct val="90000"/>
              </a:lnSpc>
              <a:spcBef>
                <a:spcPct val="20000"/>
              </a:spcBef>
              <a:buSzPct val="90000"/>
              <a:defRPr>
                <a:gradFill>
                  <a:gsLst>
                    <a:gs pos="5417">
                      <a:schemeClr val="tx1"/>
                    </a:gs>
                    <a:gs pos="28000">
                      <a:schemeClr val="tx1"/>
                    </a:gs>
                  </a:gsLst>
                  <a:lin ang="5400000" scaled="0"/>
                </a:gradFill>
                <a:cs typeface="Segoe UI Semilight" panose="020B0402040204020203" pitchFamily="34" charset="0"/>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269" dirty="0">
              <a:solidFill>
                <a:schemeClr val="tx1"/>
              </a:solidFill>
            </a:endParaRPr>
          </a:p>
          <a:p>
            <a:r>
              <a:rPr lang="en-US" dirty="0">
                <a:solidFill>
                  <a:schemeClr val="tx1"/>
                </a:solidFill>
                <a:latin typeface="Garamond" panose="02020404030301010803" pitchFamily="18" charset="0"/>
              </a:rPr>
              <a:t>Travaux de préparation à réaliser </a:t>
            </a:r>
          </a:p>
          <a:p>
            <a:r>
              <a:rPr lang="en-US" dirty="0">
                <a:solidFill>
                  <a:schemeClr val="tx1"/>
                </a:solidFill>
                <a:latin typeface="Garamond" panose="02020404030301010803" pitchFamily="18" charset="0"/>
              </a:rPr>
              <a:t>en amont des séances</a:t>
            </a:r>
          </a:p>
          <a:p>
            <a:endParaRPr lang="en-US" sz="2269" dirty="0">
              <a:gradFill>
                <a:gsLst>
                  <a:gs pos="81169">
                    <a:srgbClr val="353535"/>
                  </a:gs>
                  <a:gs pos="61000">
                    <a:srgbClr val="353535"/>
                  </a:gs>
                </a:gsLst>
                <a:lin ang="5400000" scaled="0"/>
              </a:gradFill>
              <a:latin typeface="+mj-lt"/>
            </a:endParaRPr>
          </a:p>
        </p:txBody>
      </p:sp>
      <p:sp>
        <p:nvSpPr>
          <p:cNvPr id="7" name="Rectangle 6">
            <a:extLst>
              <a:ext uri="{FF2B5EF4-FFF2-40B4-BE49-F238E27FC236}">
                <a16:creationId xmlns:a16="http://schemas.microsoft.com/office/drawing/2014/main" id="{C4859F83-E5A8-483D-882A-B4DAAF6A57A1}"/>
              </a:ext>
            </a:extLst>
          </p:cNvPr>
          <p:cNvSpPr>
            <a:spLocks/>
          </p:cNvSpPr>
          <p:nvPr/>
        </p:nvSpPr>
        <p:spPr bwMode="auto">
          <a:xfrm>
            <a:off x="359182" y="2656395"/>
            <a:ext cx="838611" cy="933629"/>
          </a:xfrm>
          <a:prstGeom prst="rect">
            <a:avLst/>
          </a:prstGeom>
          <a:solidFill>
            <a:schemeClr val="accent5"/>
          </a:solidFill>
          <a:ln w="10795" cap="flat" cmpd="sng" algn="ctr">
            <a:noFill/>
            <a:prstDash val="solid"/>
          </a:ln>
          <a:effectLst/>
        </p:spPr>
        <p:txBody>
          <a:bodyPr rot="0" spcFirstLastPara="0" vertOverflow="overflow" horzOverflow="overflow" vert="horz" wrap="square" lIns="75582" tIns="37791" rIns="75582" bIns="37791" numCol="1" spcCol="0" rtlCol="0" fromWordArt="0" anchor="ctr" anchorCtr="0" forceAA="0" compatLnSpc="1">
            <a:prstTxWarp prst="textNoShape">
              <a:avLst/>
            </a:prstTxWarp>
            <a:noAutofit/>
          </a:bodyPr>
          <a:lstStyle/>
          <a:p>
            <a:pPr algn="ctr" defTabSz="741030">
              <a:defRPr/>
            </a:pPr>
            <a:endParaRPr lang="en-US" sz="1488" kern="0" dirty="0">
              <a:solidFill>
                <a:srgbClr val="FFFFFF"/>
              </a:solidFill>
              <a:latin typeface="Segoe UI"/>
            </a:endParaRPr>
          </a:p>
        </p:txBody>
      </p:sp>
      <p:sp>
        <p:nvSpPr>
          <p:cNvPr id="9" name="Rectangle 8">
            <a:extLst>
              <a:ext uri="{FF2B5EF4-FFF2-40B4-BE49-F238E27FC236}">
                <a16:creationId xmlns:a16="http://schemas.microsoft.com/office/drawing/2014/main" id="{B4D01949-D8D0-44EC-BB24-EE1A23038D25}"/>
              </a:ext>
            </a:extLst>
          </p:cNvPr>
          <p:cNvSpPr>
            <a:spLocks/>
          </p:cNvSpPr>
          <p:nvPr/>
        </p:nvSpPr>
        <p:spPr bwMode="auto">
          <a:xfrm>
            <a:off x="359181" y="3634794"/>
            <a:ext cx="838612" cy="933629"/>
          </a:xfrm>
          <a:prstGeom prst="rect">
            <a:avLst/>
          </a:prstGeom>
          <a:solidFill>
            <a:schemeClr val="accent3"/>
          </a:solidFill>
          <a:ln w="10795" cap="flat" cmpd="sng" algn="ctr">
            <a:noFill/>
            <a:prstDash val="solid"/>
          </a:ln>
          <a:effectLst/>
        </p:spPr>
        <p:txBody>
          <a:bodyPr rot="0" spcFirstLastPara="0" vertOverflow="overflow" horzOverflow="overflow" vert="horz" wrap="square" lIns="75582" tIns="37791" rIns="75582" bIns="37791" numCol="1" spcCol="0" rtlCol="0" fromWordArt="0" anchor="ctr" anchorCtr="0" forceAA="0" compatLnSpc="1">
            <a:prstTxWarp prst="textNoShape">
              <a:avLst/>
            </a:prstTxWarp>
            <a:noAutofit/>
          </a:bodyPr>
          <a:lstStyle/>
          <a:p>
            <a:pPr algn="ctr" defTabSz="741030">
              <a:defRPr/>
            </a:pPr>
            <a:endParaRPr lang="en-US" sz="1488" kern="0" dirty="0">
              <a:solidFill>
                <a:srgbClr val="FFFFFF"/>
              </a:solidFill>
              <a:latin typeface="Segoe UI"/>
            </a:endParaRPr>
          </a:p>
        </p:txBody>
      </p:sp>
      <p:sp>
        <p:nvSpPr>
          <p:cNvPr id="11" name="Brain_3" descr="Brain icon">
            <a:extLst>
              <a:ext uri="{FF2B5EF4-FFF2-40B4-BE49-F238E27FC236}">
                <a16:creationId xmlns:a16="http://schemas.microsoft.com/office/drawing/2014/main" id="{DDFE0ECE-B132-48A7-8189-A6B9124563F3}"/>
              </a:ext>
            </a:extLst>
          </p:cNvPr>
          <p:cNvSpPr>
            <a:spLocks noChangeAspect="1" noEditPoints="1"/>
          </p:cNvSpPr>
          <p:nvPr/>
        </p:nvSpPr>
        <p:spPr bwMode="auto">
          <a:xfrm>
            <a:off x="560544" y="3868794"/>
            <a:ext cx="427271" cy="447183"/>
          </a:xfrm>
          <a:custGeom>
            <a:avLst/>
            <a:gdLst>
              <a:gd name="T0" fmla="*/ 68 w 315"/>
              <a:gd name="T1" fmla="*/ 292 h 338"/>
              <a:gd name="T2" fmla="*/ 24 w 315"/>
              <a:gd name="T3" fmla="*/ 231 h 338"/>
              <a:gd name="T4" fmla="*/ 28 w 315"/>
              <a:gd name="T5" fmla="*/ 126 h 338"/>
              <a:gd name="T6" fmla="*/ 68 w 315"/>
              <a:gd name="T7" fmla="*/ 46 h 338"/>
              <a:gd name="T8" fmla="*/ 113 w 315"/>
              <a:gd name="T9" fmla="*/ 0 h 338"/>
              <a:gd name="T10" fmla="*/ 158 w 315"/>
              <a:gd name="T11" fmla="*/ 293 h 338"/>
              <a:gd name="T12" fmla="*/ 248 w 315"/>
              <a:gd name="T13" fmla="*/ 292 h 338"/>
              <a:gd name="T14" fmla="*/ 292 w 315"/>
              <a:gd name="T15" fmla="*/ 231 h 338"/>
              <a:gd name="T16" fmla="*/ 287 w 315"/>
              <a:gd name="T17" fmla="*/ 126 h 338"/>
              <a:gd name="T18" fmla="*/ 248 w 315"/>
              <a:gd name="T19" fmla="*/ 46 h 338"/>
              <a:gd name="T20" fmla="*/ 203 w 315"/>
              <a:gd name="T21" fmla="*/ 0 h 338"/>
              <a:gd name="T22" fmla="*/ 158 w 315"/>
              <a:gd name="T23" fmla="*/ 293 h 338"/>
              <a:gd name="T24" fmla="*/ 90 w 315"/>
              <a:gd name="T25" fmla="*/ 293 h 338"/>
              <a:gd name="T26" fmla="*/ 248 w 315"/>
              <a:gd name="T27" fmla="*/ 293 h 338"/>
              <a:gd name="T28" fmla="*/ 68 w 315"/>
              <a:gd name="T29" fmla="*/ 180 h 338"/>
              <a:gd name="T30" fmla="*/ 90 w 315"/>
              <a:gd name="T31" fmla="*/ 203 h 338"/>
              <a:gd name="T32" fmla="*/ 158 w 315"/>
              <a:gd name="T33" fmla="*/ 225 h 338"/>
              <a:gd name="T34" fmla="*/ 225 w 315"/>
              <a:gd name="T35" fmla="*/ 203 h 338"/>
              <a:gd name="T36" fmla="*/ 248 w 315"/>
              <a:gd name="T37" fmla="*/ 180 h 338"/>
              <a:gd name="T38" fmla="*/ 79 w 315"/>
              <a:gd name="T39" fmla="*/ 90 h 338"/>
              <a:gd name="T40" fmla="*/ 113 w 315"/>
              <a:gd name="T41" fmla="*/ 113 h 338"/>
              <a:gd name="T42" fmla="*/ 135 w 315"/>
              <a:gd name="T43" fmla="*/ 135 h 338"/>
              <a:gd name="T44" fmla="*/ 203 w 315"/>
              <a:gd name="T45" fmla="*/ 113 h 338"/>
              <a:gd name="T46" fmla="*/ 225 w 315"/>
              <a:gd name="T47" fmla="*/ 90 h 338"/>
              <a:gd name="T48" fmla="*/ 24 w 315"/>
              <a:gd name="T49" fmla="*/ 231 h 338"/>
              <a:gd name="T50" fmla="*/ 248 w 315"/>
              <a:gd name="T51" fmla="*/ 248 h 338"/>
              <a:gd name="T52" fmla="*/ 28 w 315"/>
              <a:gd name="T53" fmla="*/ 126 h 338"/>
              <a:gd name="T54" fmla="*/ 243 w 315"/>
              <a:gd name="T55" fmla="*/ 126 h 338"/>
              <a:gd name="T56" fmla="*/ 68 w 315"/>
              <a:gd name="T57" fmla="*/ 45 h 338"/>
              <a:gd name="T58" fmla="*/ 248 w 315"/>
              <a:gd name="T59" fmla="*/ 45 h 338"/>
              <a:gd name="T60" fmla="*/ 135 w 315"/>
              <a:gd name="T61" fmla="*/ 293 h 338"/>
              <a:gd name="T62" fmla="*/ 68 w 315"/>
              <a:gd name="T63" fmla="*/ 293 h 338"/>
              <a:gd name="T64" fmla="*/ 101 w 315"/>
              <a:gd name="T65" fmla="*/ 338 h 338"/>
              <a:gd name="T66" fmla="*/ 158 w 315"/>
              <a:gd name="T67" fmla="*/ 315 h 338"/>
              <a:gd name="T68" fmla="*/ 158 w 315"/>
              <a:gd name="T69" fmla="*/ 293 h 338"/>
              <a:gd name="T70" fmla="*/ 180 w 315"/>
              <a:gd name="T71" fmla="*/ 338 h 338"/>
              <a:gd name="T72" fmla="*/ 248 w 315"/>
              <a:gd name="T73" fmla="*/ 3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5" h="338">
                <a:moveTo>
                  <a:pt x="68" y="293"/>
                </a:moveTo>
                <a:cubicBezTo>
                  <a:pt x="68" y="293"/>
                  <a:pt x="68" y="292"/>
                  <a:pt x="68" y="292"/>
                </a:cubicBezTo>
                <a:cubicBezTo>
                  <a:pt x="42" y="289"/>
                  <a:pt x="23" y="268"/>
                  <a:pt x="23" y="242"/>
                </a:cubicBezTo>
                <a:cubicBezTo>
                  <a:pt x="23" y="238"/>
                  <a:pt x="23" y="235"/>
                  <a:pt x="24" y="231"/>
                </a:cubicBezTo>
                <a:cubicBezTo>
                  <a:pt x="10" y="219"/>
                  <a:pt x="0" y="201"/>
                  <a:pt x="0" y="180"/>
                </a:cubicBezTo>
                <a:cubicBezTo>
                  <a:pt x="0" y="158"/>
                  <a:pt x="11" y="138"/>
                  <a:pt x="28" y="126"/>
                </a:cubicBezTo>
                <a:cubicBezTo>
                  <a:pt x="25" y="118"/>
                  <a:pt x="23" y="110"/>
                  <a:pt x="23" y="102"/>
                </a:cubicBezTo>
                <a:cubicBezTo>
                  <a:pt x="23" y="74"/>
                  <a:pt x="42" y="52"/>
                  <a:pt x="68" y="46"/>
                </a:cubicBezTo>
                <a:cubicBezTo>
                  <a:pt x="68" y="46"/>
                  <a:pt x="68" y="46"/>
                  <a:pt x="68" y="45"/>
                </a:cubicBezTo>
                <a:cubicBezTo>
                  <a:pt x="68" y="20"/>
                  <a:pt x="88" y="0"/>
                  <a:pt x="113" y="0"/>
                </a:cubicBezTo>
                <a:cubicBezTo>
                  <a:pt x="138" y="0"/>
                  <a:pt x="158" y="20"/>
                  <a:pt x="158" y="45"/>
                </a:cubicBezTo>
                <a:cubicBezTo>
                  <a:pt x="158" y="293"/>
                  <a:pt x="158" y="293"/>
                  <a:pt x="158" y="293"/>
                </a:cubicBezTo>
                <a:moveTo>
                  <a:pt x="248" y="293"/>
                </a:moveTo>
                <a:cubicBezTo>
                  <a:pt x="248" y="293"/>
                  <a:pt x="248" y="292"/>
                  <a:pt x="248" y="292"/>
                </a:cubicBezTo>
                <a:cubicBezTo>
                  <a:pt x="273" y="289"/>
                  <a:pt x="293" y="268"/>
                  <a:pt x="293" y="242"/>
                </a:cubicBezTo>
                <a:cubicBezTo>
                  <a:pt x="293" y="238"/>
                  <a:pt x="292" y="235"/>
                  <a:pt x="292" y="231"/>
                </a:cubicBezTo>
                <a:cubicBezTo>
                  <a:pt x="306" y="219"/>
                  <a:pt x="315" y="201"/>
                  <a:pt x="315" y="180"/>
                </a:cubicBezTo>
                <a:cubicBezTo>
                  <a:pt x="315" y="158"/>
                  <a:pt x="304" y="138"/>
                  <a:pt x="287" y="126"/>
                </a:cubicBezTo>
                <a:cubicBezTo>
                  <a:pt x="291" y="118"/>
                  <a:pt x="293" y="110"/>
                  <a:pt x="293" y="102"/>
                </a:cubicBezTo>
                <a:cubicBezTo>
                  <a:pt x="293" y="74"/>
                  <a:pt x="273" y="52"/>
                  <a:pt x="248" y="46"/>
                </a:cubicBezTo>
                <a:cubicBezTo>
                  <a:pt x="248" y="46"/>
                  <a:pt x="248" y="46"/>
                  <a:pt x="248" y="45"/>
                </a:cubicBezTo>
                <a:cubicBezTo>
                  <a:pt x="248" y="20"/>
                  <a:pt x="228" y="0"/>
                  <a:pt x="203" y="0"/>
                </a:cubicBezTo>
                <a:cubicBezTo>
                  <a:pt x="178" y="0"/>
                  <a:pt x="158" y="20"/>
                  <a:pt x="158" y="45"/>
                </a:cubicBezTo>
                <a:cubicBezTo>
                  <a:pt x="158" y="293"/>
                  <a:pt x="158" y="293"/>
                  <a:pt x="158" y="293"/>
                </a:cubicBezTo>
                <a:moveTo>
                  <a:pt x="68" y="293"/>
                </a:moveTo>
                <a:cubicBezTo>
                  <a:pt x="90" y="293"/>
                  <a:pt x="90" y="293"/>
                  <a:pt x="90" y="293"/>
                </a:cubicBezTo>
                <a:moveTo>
                  <a:pt x="225" y="293"/>
                </a:moveTo>
                <a:cubicBezTo>
                  <a:pt x="248" y="293"/>
                  <a:pt x="248" y="293"/>
                  <a:pt x="248" y="293"/>
                </a:cubicBezTo>
                <a:moveTo>
                  <a:pt x="56" y="180"/>
                </a:moveTo>
                <a:cubicBezTo>
                  <a:pt x="68" y="180"/>
                  <a:pt x="68" y="180"/>
                  <a:pt x="68" y="180"/>
                </a:cubicBezTo>
                <a:cubicBezTo>
                  <a:pt x="80" y="180"/>
                  <a:pt x="90" y="190"/>
                  <a:pt x="90" y="203"/>
                </a:cubicBezTo>
                <a:cubicBezTo>
                  <a:pt x="90" y="203"/>
                  <a:pt x="90" y="203"/>
                  <a:pt x="90" y="203"/>
                </a:cubicBezTo>
                <a:cubicBezTo>
                  <a:pt x="90" y="215"/>
                  <a:pt x="100" y="225"/>
                  <a:pt x="113" y="225"/>
                </a:cubicBezTo>
                <a:cubicBezTo>
                  <a:pt x="158" y="225"/>
                  <a:pt x="158" y="225"/>
                  <a:pt x="158" y="225"/>
                </a:cubicBezTo>
                <a:cubicBezTo>
                  <a:pt x="203" y="225"/>
                  <a:pt x="203" y="225"/>
                  <a:pt x="203" y="225"/>
                </a:cubicBezTo>
                <a:cubicBezTo>
                  <a:pt x="215" y="225"/>
                  <a:pt x="225" y="215"/>
                  <a:pt x="225" y="203"/>
                </a:cubicBezTo>
                <a:cubicBezTo>
                  <a:pt x="225" y="203"/>
                  <a:pt x="225" y="203"/>
                  <a:pt x="225" y="203"/>
                </a:cubicBezTo>
                <a:cubicBezTo>
                  <a:pt x="225" y="190"/>
                  <a:pt x="235" y="180"/>
                  <a:pt x="248" y="180"/>
                </a:cubicBezTo>
                <a:cubicBezTo>
                  <a:pt x="259" y="180"/>
                  <a:pt x="259" y="180"/>
                  <a:pt x="259" y="180"/>
                </a:cubicBezTo>
                <a:moveTo>
                  <a:pt x="79" y="90"/>
                </a:moveTo>
                <a:cubicBezTo>
                  <a:pt x="90" y="90"/>
                  <a:pt x="90" y="90"/>
                  <a:pt x="90" y="90"/>
                </a:cubicBezTo>
                <a:cubicBezTo>
                  <a:pt x="103" y="90"/>
                  <a:pt x="113" y="100"/>
                  <a:pt x="113" y="113"/>
                </a:cubicBezTo>
                <a:cubicBezTo>
                  <a:pt x="113" y="113"/>
                  <a:pt x="113" y="113"/>
                  <a:pt x="113" y="113"/>
                </a:cubicBezTo>
                <a:cubicBezTo>
                  <a:pt x="113" y="125"/>
                  <a:pt x="123" y="135"/>
                  <a:pt x="135" y="135"/>
                </a:cubicBezTo>
                <a:cubicBezTo>
                  <a:pt x="180" y="135"/>
                  <a:pt x="180" y="135"/>
                  <a:pt x="180" y="135"/>
                </a:cubicBezTo>
                <a:cubicBezTo>
                  <a:pt x="193" y="135"/>
                  <a:pt x="203" y="125"/>
                  <a:pt x="203" y="113"/>
                </a:cubicBezTo>
                <a:cubicBezTo>
                  <a:pt x="203" y="113"/>
                  <a:pt x="203" y="113"/>
                  <a:pt x="203" y="113"/>
                </a:cubicBezTo>
                <a:cubicBezTo>
                  <a:pt x="203" y="100"/>
                  <a:pt x="213" y="90"/>
                  <a:pt x="225" y="90"/>
                </a:cubicBezTo>
                <a:cubicBezTo>
                  <a:pt x="236" y="90"/>
                  <a:pt x="236" y="90"/>
                  <a:pt x="236" y="90"/>
                </a:cubicBezTo>
                <a:moveTo>
                  <a:pt x="24" y="231"/>
                </a:moveTo>
                <a:cubicBezTo>
                  <a:pt x="36" y="242"/>
                  <a:pt x="51" y="248"/>
                  <a:pt x="68" y="248"/>
                </a:cubicBezTo>
                <a:moveTo>
                  <a:pt x="248" y="248"/>
                </a:moveTo>
                <a:cubicBezTo>
                  <a:pt x="265" y="248"/>
                  <a:pt x="280" y="242"/>
                  <a:pt x="292" y="231"/>
                </a:cubicBezTo>
                <a:moveTo>
                  <a:pt x="28" y="126"/>
                </a:moveTo>
                <a:cubicBezTo>
                  <a:pt x="73" y="126"/>
                  <a:pt x="73" y="126"/>
                  <a:pt x="73" y="126"/>
                </a:cubicBezTo>
                <a:moveTo>
                  <a:pt x="243" y="126"/>
                </a:moveTo>
                <a:cubicBezTo>
                  <a:pt x="288" y="126"/>
                  <a:pt x="288" y="126"/>
                  <a:pt x="288" y="126"/>
                </a:cubicBezTo>
                <a:moveTo>
                  <a:pt x="68" y="45"/>
                </a:moveTo>
                <a:cubicBezTo>
                  <a:pt x="101" y="45"/>
                  <a:pt x="101" y="45"/>
                  <a:pt x="101" y="45"/>
                </a:cubicBezTo>
                <a:moveTo>
                  <a:pt x="248" y="45"/>
                </a:moveTo>
                <a:cubicBezTo>
                  <a:pt x="214" y="45"/>
                  <a:pt x="214" y="45"/>
                  <a:pt x="214" y="45"/>
                </a:cubicBezTo>
                <a:moveTo>
                  <a:pt x="135" y="293"/>
                </a:moveTo>
                <a:cubicBezTo>
                  <a:pt x="180" y="293"/>
                  <a:pt x="180" y="293"/>
                  <a:pt x="180" y="293"/>
                </a:cubicBezTo>
                <a:moveTo>
                  <a:pt x="68" y="293"/>
                </a:moveTo>
                <a:cubicBezTo>
                  <a:pt x="68" y="304"/>
                  <a:pt x="68" y="304"/>
                  <a:pt x="68" y="304"/>
                </a:cubicBezTo>
                <a:cubicBezTo>
                  <a:pt x="68" y="323"/>
                  <a:pt x="83" y="338"/>
                  <a:pt x="101" y="338"/>
                </a:cubicBezTo>
                <a:cubicBezTo>
                  <a:pt x="135" y="338"/>
                  <a:pt x="135" y="338"/>
                  <a:pt x="135" y="338"/>
                </a:cubicBezTo>
                <a:cubicBezTo>
                  <a:pt x="148" y="338"/>
                  <a:pt x="158" y="328"/>
                  <a:pt x="158" y="315"/>
                </a:cubicBezTo>
                <a:cubicBezTo>
                  <a:pt x="158" y="293"/>
                  <a:pt x="158" y="293"/>
                  <a:pt x="158" y="293"/>
                </a:cubicBezTo>
                <a:moveTo>
                  <a:pt x="158" y="293"/>
                </a:moveTo>
                <a:cubicBezTo>
                  <a:pt x="158" y="315"/>
                  <a:pt x="158" y="315"/>
                  <a:pt x="158" y="315"/>
                </a:cubicBezTo>
                <a:cubicBezTo>
                  <a:pt x="158" y="328"/>
                  <a:pt x="168" y="338"/>
                  <a:pt x="180" y="338"/>
                </a:cubicBezTo>
                <a:cubicBezTo>
                  <a:pt x="214" y="338"/>
                  <a:pt x="214" y="338"/>
                  <a:pt x="214" y="338"/>
                </a:cubicBezTo>
                <a:cubicBezTo>
                  <a:pt x="233" y="338"/>
                  <a:pt x="248" y="323"/>
                  <a:pt x="248" y="304"/>
                </a:cubicBezTo>
                <a:cubicBezTo>
                  <a:pt x="248" y="293"/>
                  <a:pt x="248" y="293"/>
                  <a:pt x="248" y="293"/>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107" tIns="37053" rIns="74107" bIns="37053" numCol="1" anchor="t" anchorCtr="0" compatLnSpc="1">
            <a:prstTxWarp prst="textNoShape">
              <a:avLst/>
            </a:prstTxWarp>
          </a:bodyPr>
          <a:lstStyle/>
          <a:p>
            <a:endParaRPr lang="en-US" sz="1459" dirty="0"/>
          </a:p>
        </p:txBody>
      </p:sp>
      <p:sp>
        <p:nvSpPr>
          <p:cNvPr id="12" name="Text Placeholder 4">
            <a:extLst>
              <a:ext uri="{FF2B5EF4-FFF2-40B4-BE49-F238E27FC236}">
                <a16:creationId xmlns:a16="http://schemas.microsoft.com/office/drawing/2014/main" id="{AAC60AF4-B418-4399-9E78-D0E746717335}"/>
              </a:ext>
            </a:extLst>
          </p:cNvPr>
          <p:cNvSpPr txBox="1">
            <a:spLocks/>
          </p:cNvSpPr>
          <p:nvPr/>
        </p:nvSpPr>
        <p:spPr>
          <a:xfrm>
            <a:off x="1197792" y="3634794"/>
            <a:ext cx="3676163" cy="933629"/>
          </a:xfrm>
          <a:prstGeom prst="rect">
            <a:avLst/>
          </a:prstGeom>
          <a:solidFill>
            <a:schemeClr val="bg2"/>
          </a:solidFill>
        </p:spPr>
        <p:txBody>
          <a:bodyPr lIns="148214" tIns="118571" rIns="148214" bIns="118571" anchor="ctr" anchorCtr="0">
            <a:noAutofit/>
          </a:bodyPr>
          <a:lstStyle>
            <a:defPPr>
              <a:defRPr lang="en-US"/>
            </a:defPPr>
            <a:lvl1pPr>
              <a:lnSpc>
                <a:spcPct val="90000"/>
              </a:lnSpc>
              <a:spcBef>
                <a:spcPct val="20000"/>
              </a:spcBef>
              <a:buSzPct val="90000"/>
              <a:defRPr>
                <a:gradFill>
                  <a:gsLst>
                    <a:gs pos="5417">
                      <a:schemeClr val="tx1"/>
                    </a:gs>
                    <a:gs pos="28000">
                      <a:schemeClr val="tx1"/>
                    </a:gs>
                  </a:gsLst>
                  <a:lin ang="5400000" scaled="0"/>
                </a:gradFill>
                <a:cs typeface="Segoe UI Semilight" panose="020B0402040204020203" pitchFamily="34" charset="0"/>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269" dirty="0">
              <a:solidFill>
                <a:schemeClr val="tx1"/>
              </a:solidFill>
            </a:endParaRPr>
          </a:p>
          <a:p>
            <a:r>
              <a:rPr lang="en-US" dirty="0">
                <a:solidFill>
                  <a:schemeClr val="tx1"/>
                </a:solidFill>
                <a:latin typeface="Garamond" panose="02020404030301010803" pitchFamily="18" charset="0"/>
              </a:rPr>
              <a:t>Apprentissage “en autonomie” </a:t>
            </a:r>
          </a:p>
          <a:p>
            <a:r>
              <a:rPr lang="en-US" dirty="0">
                <a:solidFill>
                  <a:schemeClr val="tx1"/>
                </a:solidFill>
                <a:latin typeface="Garamond" panose="02020404030301010803" pitchFamily="18" charset="0"/>
              </a:rPr>
              <a:t>en dehors de l’institution</a:t>
            </a:r>
          </a:p>
          <a:p>
            <a:r>
              <a:rPr lang="en-US" sz="1459" dirty="0">
                <a:solidFill>
                  <a:schemeClr val="tx1"/>
                </a:solidFill>
              </a:rPr>
              <a:t>		</a:t>
            </a:r>
            <a:endParaRPr lang="en-US" sz="2269" dirty="0">
              <a:gradFill>
                <a:gsLst>
                  <a:gs pos="81169">
                    <a:srgbClr val="353535"/>
                  </a:gs>
                  <a:gs pos="61000">
                    <a:srgbClr val="353535"/>
                  </a:gs>
                </a:gsLst>
                <a:lin ang="5400000" scaled="0"/>
              </a:gradFill>
              <a:latin typeface="+mj-lt"/>
            </a:endParaRPr>
          </a:p>
        </p:txBody>
      </p:sp>
      <p:sp>
        <p:nvSpPr>
          <p:cNvPr id="13" name="Rectangle 12">
            <a:extLst>
              <a:ext uri="{FF2B5EF4-FFF2-40B4-BE49-F238E27FC236}">
                <a16:creationId xmlns:a16="http://schemas.microsoft.com/office/drawing/2014/main" id="{A62B3BA6-9436-457D-959F-E7B1C618267A}"/>
              </a:ext>
            </a:extLst>
          </p:cNvPr>
          <p:cNvSpPr>
            <a:spLocks/>
          </p:cNvSpPr>
          <p:nvPr/>
        </p:nvSpPr>
        <p:spPr bwMode="auto">
          <a:xfrm>
            <a:off x="8886735" y="4150372"/>
            <a:ext cx="838613" cy="933629"/>
          </a:xfrm>
          <a:prstGeom prst="rect">
            <a:avLst/>
          </a:prstGeom>
          <a:solidFill>
            <a:schemeClr val="accent2"/>
          </a:solidFill>
          <a:ln w="10795" cap="flat" cmpd="sng" algn="ctr">
            <a:noFill/>
            <a:prstDash val="solid"/>
          </a:ln>
          <a:effectLst/>
        </p:spPr>
        <p:txBody>
          <a:bodyPr rot="0" spcFirstLastPara="0" vertOverflow="overflow" horzOverflow="overflow" vert="horz" wrap="square" lIns="75582" tIns="37791" rIns="75582" bIns="37791" numCol="1" spcCol="0" rtlCol="0" fromWordArt="0" anchor="ctr" anchorCtr="0" forceAA="0" compatLnSpc="1">
            <a:prstTxWarp prst="textNoShape">
              <a:avLst/>
            </a:prstTxWarp>
            <a:noAutofit/>
          </a:bodyPr>
          <a:lstStyle/>
          <a:p>
            <a:pPr algn="ctr" defTabSz="741030">
              <a:defRPr/>
            </a:pPr>
            <a:endParaRPr lang="en-US" sz="1488" kern="0" dirty="0">
              <a:solidFill>
                <a:srgbClr val="FFFFFF"/>
              </a:solidFill>
              <a:latin typeface="Segoe UI"/>
            </a:endParaRPr>
          </a:p>
        </p:txBody>
      </p:sp>
      <p:sp>
        <p:nvSpPr>
          <p:cNvPr id="14" name="people_12" descr="Group icon">
            <a:extLst>
              <a:ext uri="{FF2B5EF4-FFF2-40B4-BE49-F238E27FC236}">
                <a16:creationId xmlns:a16="http://schemas.microsoft.com/office/drawing/2014/main" id="{4EDED584-38E4-4285-B7AE-40268A284574}"/>
              </a:ext>
            </a:extLst>
          </p:cNvPr>
          <p:cNvSpPr>
            <a:spLocks noChangeAspect="1" noEditPoints="1"/>
          </p:cNvSpPr>
          <p:nvPr/>
        </p:nvSpPr>
        <p:spPr bwMode="auto">
          <a:xfrm>
            <a:off x="9097902" y="4365600"/>
            <a:ext cx="404690" cy="45582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107" tIns="37053" rIns="74107" bIns="37053" numCol="1" anchor="t" anchorCtr="0" compatLnSpc="1">
            <a:prstTxWarp prst="textNoShape">
              <a:avLst/>
            </a:prstTxWarp>
          </a:bodyPr>
          <a:lstStyle/>
          <a:p>
            <a:pPr algn="ctr"/>
            <a:endParaRPr lang="en-US" sz="1459" dirty="0"/>
          </a:p>
        </p:txBody>
      </p:sp>
      <p:sp>
        <p:nvSpPr>
          <p:cNvPr id="16" name="Text Placeholder 4">
            <a:extLst>
              <a:ext uri="{FF2B5EF4-FFF2-40B4-BE49-F238E27FC236}">
                <a16:creationId xmlns:a16="http://schemas.microsoft.com/office/drawing/2014/main" id="{4F73B1CF-9914-40A3-80A5-5716752C85C7}"/>
              </a:ext>
            </a:extLst>
          </p:cNvPr>
          <p:cNvSpPr txBox="1">
            <a:spLocks/>
          </p:cNvSpPr>
          <p:nvPr/>
        </p:nvSpPr>
        <p:spPr>
          <a:xfrm>
            <a:off x="5204778" y="4150372"/>
            <a:ext cx="3676163" cy="933629"/>
          </a:xfrm>
          <a:prstGeom prst="rect">
            <a:avLst/>
          </a:prstGeom>
          <a:solidFill>
            <a:schemeClr val="bg2"/>
          </a:solidFill>
        </p:spPr>
        <p:txBody>
          <a:bodyPr lIns="148214" tIns="118571" rIns="148214" bIns="118571" anchor="ctr" anchorCtr="0">
            <a:noAutofit/>
          </a:bodyPr>
          <a:lstStyle>
            <a:defPPr>
              <a:defRPr lang="en-US"/>
            </a:defPPr>
            <a:lvl1pPr>
              <a:lnSpc>
                <a:spcPct val="90000"/>
              </a:lnSpc>
              <a:spcBef>
                <a:spcPct val="20000"/>
              </a:spcBef>
              <a:buSzPct val="90000"/>
              <a:defRPr>
                <a:gradFill>
                  <a:gsLst>
                    <a:gs pos="5417">
                      <a:schemeClr val="tx1"/>
                    </a:gs>
                    <a:gs pos="28000">
                      <a:schemeClr val="tx1"/>
                    </a:gs>
                  </a:gsLst>
                  <a:lin ang="5400000" scaled="0"/>
                </a:gradFill>
                <a:cs typeface="Segoe UI Semilight" panose="020B0402040204020203" pitchFamily="34" charset="0"/>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69" dirty="0">
                <a:solidFill>
                  <a:schemeClr val="tx1"/>
                </a:solidFill>
              </a:rPr>
              <a:t>			</a:t>
            </a:r>
          </a:p>
          <a:p>
            <a:r>
              <a:rPr lang="en-US" dirty="0">
                <a:solidFill>
                  <a:schemeClr val="tx1"/>
                </a:solidFill>
                <a:latin typeface="Garamond" panose="02020404030301010803" pitchFamily="18" charset="0"/>
              </a:rPr>
              <a:t>Mise en activité des étudiants </a:t>
            </a:r>
          </a:p>
          <a:p>
            <a:r>
              <a:rPr lang="en-US" dirty="0">
                <a:solidFill>
                  <a:schemeClr val="tx1"/>
                </a:solidFill>
                <a:latin typeface="Garamond" panose="02020404030301010803" pitchFamily="18" charset="0"/>
              </a:rPr>
              <a:t>Travaux de groupe</a:t>
            </a:r>
          </a:p>
          <a:p>
            <a:endParaRPr lang="en-US" sz="2269" dirty="0">
              <a:gradFill>
                <a:gsLst>
                  <a:gs pos="81169">
                    <a:srgbClr val="353535"/>
                  </a:gs>
                  <a:gs pos="61000">
                    <a:srgbClr val="353535"/>
                  </a:gs>
                </a:gsLst>
                <a:lin ang="5400000" scaled="0"/>
              </a:gradFill>
              <a:latin typeface="+mj-lt"/>
            </a:endParaRPr>
          </a:p>
        </p:txBody>
      </p:sp>
      <p:sp>
        <p:nvSpPr>
          <p:cNvPr id="17" name="IoT" descr="Internet of Things icon">
            <a:extLst>
              <a:ext uri="{FF2B5EF4-FFF2-40B4-BE49-F238E27FC236}">
                <a16:creationId xmlns:a16="http://schemas.microsoft.com/office/drawing/2014/main" id="{E5D77078-A294-496E-B1DD-9970D8C3609F}"/>
              </a:ext>
            </a:extLst>
          </p:cNvPr>
          <p:cNvSpPr>
            <a:spLocks noChangeAspect="1" noEditPoints="1"/>
          </p:cNvSpPr>
          <p:nvPr/>
        </p:nvSpPr>
        <p:spPr bwMode="auto">
          <a:xfrm>
            <a:off x="508303" y="2879422"/>
            <a:ext cx="583584" cy="554933"/>
          </a:xfrm>
          <a:custGeom>
            <a:avLst/>
            <a:gdLst>
              <a:gd name="T0" fmla="*/ 235 w 352"/>
              <a:gd name="T1" fmla="*/ 176 h 352"/>
              <a:gd name="T2" fmla="*/ 176 w 352"/>
              <a:gd name="T3" fmla="*/ 235 h 352"/>
              <a:gd name="T4" fmla="*/ 117 w 352"/>
              <a:gd name="T5" fmla="*/ 176 h 352"/>
              <a:gd name="T6" fmla="*/ 176 w 352"/>
              <a:gd name="T7" fmla="*/ 117 h 352"/>
              <a:gd name="T8" fmla="*/ 235 w 352"/>
              <a:gd name="T9" fmla="*/ 176 h 352"/>
              <a:gd name="T10" fmla="*/ 270 w 352"/>
              <a:gd name="T11" fmla="*/ 0 h 352"/>
              <a:gd name="T12" fmla="*/ 235 w 352"/>
              <a:gd name="T13" fmla="*/ 35 h 352"/>
              <a:gd name="T14" fmla="*/ 270 w 352"/>
              <a:gd name="T15" fmla="*/ 70 h 352"/>
              <a:gd name="T16" fmla="*/ 305 w 352"/>
              <a:gd name="T17" fmla="*/ 35 h 352"/>
              <a:gd name="T18" fmla="*/ 270 w 352"/>
              <a:gd name="T19" fmla="*/ 0 h 352"/>
              <a:gd name="T20" fmla="*/ 82 w 352"/>
              <a:gd name="T21" fmla="*/ 23 h 352"/>
              <a:gd name="T22" fmla="*/ 47 w 352"/>
              <a:gd name="T23" fmla="*/ 59 h 352"/>
              <a:gd name="T24" fmla="*/ 82 w 352"/>
              <a:gd name="T25" fmla="*/ 94 h 352"/>
              <a:gd name="T26" fmla="*/ 117 w 352"/>
              <a:gd name="T27" fmla="*/ 59 h 352"/>
              <a:gd name="T28" fmla="*/ 82 w 352"/>
              <a:gd name="T29" fmla="*/ 23 h 352"/>
              <a:gd name="T30" fmla="*/ 35 w 352"/>
              <a:gd name="T31" fmla="*/ 211 h 352"/>
              <a:gd name="T32" fmla="*/ 0 w 352"/>
              <a:gd name="T33" fmla="*/ 246 h 352"/>
              <a:gd name="T34" fmla="*/ 35 w 352"/>
              <a:gd name="T35" fmla="*/ 282 h 352"/>
              <a:gd name="T36" fmla="*/ 70 w 352"/>
              <a:gd name="T37" fmla="*/ 246 h 352"/>
              <a:gd name="T38" fmla="*/ 35 w 352"/>
              <a:gd name="T39" fmla="*/ 211 h 352"/>
              <a:gd name="T40" fmla="*/ 223 w 352"/>
              <a:gd name="T41" fmla="*/ 282 h 352"/>
              <a:gd name="T42" fmla="*/ 188 w 352"/>
              <a:gd name="T43" fmla="*/ 317 h 352"/>
              <a:gd name="T44" fmla="*/ 223 w 352"/>
              <a:gd name="T45" fmla="*/ 352 h 352"/>
              <a:gd name="T46" fmla="*/ 258 w 352"/>
              <a:gd name="T47" fmla="*/ 317 h 352"/>
              <a:gd name="T48" fmla="*/ 223 w 352"/>
              <a:gd name="T49" fmla="*/ 282 h 352"/>
              <a:gd name="T50" fmla="*/ 317 w 352"/>
              <a:gd name="T51" fmla="*/ 164 h 352"/>
              <a:gd name="T52" fmla="*/ 282 w 352"/>
              <a:gd name="T53" fmla="*/ 199 h 352"/>
              <a:gd name="T54" fmla="*/ 317 w 352"/>
              <a:gd name="T55" fmla="*/ 235 h 352"/>
              <a:gd name="T56" fmla="*/ 352 w 352"/>
              <a:gd name="T57" fmla="*/ 199 h 352"/>
              <a:gd name="T58" fmla="*/ 317 w 352"/>
              <a:gd name="T59" fmla="*/ 164 h 352"/>
              <a:gd name="T60" fmla="*/ 250 w 352"/>
              <a:gd name="T61" fmla="*/ 64 h 352"/>
              <a:gd name="T62" fmla="*/ 209 w 352"/>
              <a:gd name="T63" fmla="*/ 127 h 352"/>
              <a:gd name="T64" fmla="*/ 139 w 352"/>
              <a:gd name="T65" fmla="*/ 130 h 352"/>
              <a:gd name="T66" fmla="*/ 104 w 352"/>
              <a:gd name="T67" fmla="*/ 86 h 352"/>
              <a:gd name="T68" fmla="*/ 67 w 352"/>
              <a:gd name="T69" fmla="*/ 231 h 352"/>
              <a:gd name="T70" fmla="*/ 124 w 352"/>
              <a:gd name="T71" fmla="*/ 202 h 352"/>
              <a:gd name="T72" fmla="*/ 212 w 352"/>
              <a:gd name="T73" fmla="*/ 283 h 352"/>
              <a:gd name="T74" fmla="*/ 195 w 352"/>
              <a:gd name="T75" fmla="*/ 232 h 352"/>
              <a:gd name="T76" fmla="*/ 234 w 352"/>
              <a:gd name="T77" fmla="*/ 186 h 352"/>
              <a:gd name="T78" fmla="*/ 282 w 352"/>
              <a:gd name="T79" fmla="*/ 19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2" h="352">
                <a:moveTo>
                  <a:pt x="235" y="176"/>
                </a:moveTo>
                <a:cubicBezTo>
                  <a:pt x="235" y="208"/>
                  <a:pt x="208" y="235"/>
                  <a:pt x="176" y="235"/>
                </a:cubicBezTo>
                <a:cubicBezTo>
                  <a:pt x="144" y="235"/>
                  <a:pt x="117" y="208"/>
                  <a:pt x="117" y="176"/>
                </a:cubicBezTo>
                <a:cubicBezTo>
                  <a:pt x="117" y="144"/>
                  <a:pt x="144" y="117"/>
                  <a:pt x="176" y="117"/>
                </a:cubicBezTo>
                <a:cubicBezTo>
                  <a:pt x="208" y="117"/>
                  <a:pt x="235" y="144"/>
                  <a:pt x="235" y="176"/>
                </a:cubicBezTo>
                <a:close/>
                <a:moveTo>
                  <a:pt x="270" y="0"/>
                </a:moveTo>
                <a:cubicBezTo>
                  <a:pt x="250" y="0"/>
                  <a:pt x="235" y="16"/>
                  <a:pt x="235" y="35"/>
                </a:cubicBezTo>
                <a:cubicBezTo>
                  <a:pt x="235" y="55"/>
                  <a:pt x="250" y="70"/>
                  <a:pt x="270" y="70"/>
                </a:cubicBezTo>
                <a:cubicBezTo>
                  <a:pt x="289" y="70"/>
                  <a:pt x="305" y="55"/>
                  <a:pt x="305" y="35"/>
                </a:cubicBezTo>
                <a:cubicBezTo>
                  <a:pt x="305" y="16"/>
                  <a:pt x="289" y="0"/>
                  <a:pt x="270" y="0"/>
                </a:cubicBezTo>
                <a:close/>
                <a:moveTo>
                  <a:pt x="82" y="23"/>
                </a:moveTo>
                <a:cubicBezTo>
                  <a:pt x="63" y="23"/>
                  <a:pt x="47" y="39"/>
                  <a:pt x="47" y="59"/>
                </a:cubicBezTo>
                <a:cubicBezTo>
                  <a:pt x="47" y="78"/>
                  <a:pt x="63" y="94"/>
                  <a:pt x="82" y="94"/>
                </a:cubicBezTo>
                <a:cubicBezTo>
                  <a:pt x="102" y="94"/>
                  <a:pt x="117" y="78"/>
                  <a:pt x="117" y="59"/>
                </a:cubicBezTo>
                <a:cubicBezTo>
                  <a:pt x="117" y="39"/>
                  <a:pt x="102" y="23"/>
                  <a:pt x="82" y="23"/>
                </a:cubicBezTo>
                <a:close/>
                <a:moveTo>
                  <a:pt x="35" y="211"/>
                </a:moveTo>
                <a:cubicBezTo>
                  <a:pt x="16" y="211"/>
                  <a:pt x="0" y="227"/>
                  <a:pt x="0" y="246"/>
                </a:cubicBezTo>
                <a:cubicBezTo>
                  <a:pt x="0" y="266"/>
                  <a:pt x="16" y="282"/>
                  <a:pt x="35" y="282"/>
                </a:cubicBezTo>
                <a:cubicBezTo>
                  <a:pt x="55" y="282"/>
                  <a:pt x="70" y="266"/>
                  <a:pt x="70" y="246"/>
                </a:cubicBezTo>
                <a:cubicBezTo>
                  <a:pt x="70" y="227"/>
                  <a:pt x="55" y="211"/>
                  <a:pt x="35" y="211"/>
                </a:cubicBezTo>
                <a:close/>
                <a:moveTo>
                  <a:pt x="223" y="282"/>
                </a:moveTo>
                <a:cubicBezTo>
                  <a:pt x="203" y="282"/>
                  <a:pt x="188" y="297"/>
                  <a:pt x="188" y="317"/>
                </a:cubicBezTo>
                <a:cubicBezTo>
                  <a:pt x="188" y="336"/>
                  <a:pt x="203" y="352"/>
                  <a:pt x="223" y="352"/>
                </a:cubicBezTo>
                <a:cubicBezTo>
                  <a:pt x="242" y="352"/>
                  <a:pt x="258" y="336"/>
                  <a:pt x="258" y="317"/>
                </a:cubicBezTo>
                <a:cubicBezTo>
                  <a:pt x="258" y="297"/>
                  <a:pt x="242" y="282"/>
                  <a:pt x="223" y="282"/>
                </a:cubicBezTo>
                <a:close/>
                <a:moveTo>
                  <a:pt x="317" y="164"/>
                </a:moveTo>
                <a:cubicBezTo>
                  <a:pt x="297" y="164"/>
                  <a:pt x="282" y="180"/>
                  <a:pt x="282" y="199"/>
                </a:cubicBezTo>
                <a:cubicBezTo>
                  <a:pt x="282" y="219"/>
                  <a:pt x="297" y="235"/>
                  <a:pt x="317" y="235"/>
                </a:cubicBezTo>
                <a:cubicBezTo>
                  <a:pt x="336" y="235"/>
                  <a:pt x="352" y="219"/>
                  <a:pt x="352" y="199"/>
                </a:cubicBezTo>
                <a:cubicBezTo>
                  <a:pt x="352" y="180"/>
                  <a:pt x="336" y="164"/>
                  <a:pt x="317" y="164"/>
                </a:cubicBezTo>
                <a:close/>
                <a:moveTo>
                  <a:pt x="250" y="64"/>
                </a:moveTo>
                <a:cubicBezTo>
                  <a:pt x="209" y="127"/>
                  <a:pt x="209" y="127"/>
                  <a:pt x="209" y="127"/>
                </a:cubicBezTo>
                <a:moveTo>
                  <a:pt x="139" y="130"/>
                </a:moveTo>
                <a:cubicBezTo>
                  <a:pt x="104" y="86"/>
                  <a:pt x="104" y="86"/>
                  <a:pt x="104" y="86"/>
                </a:cubicBezTo>
                <a:moveTo>
                  <a:pt x="67" y="231"/>
                </a:moveTo>
                <a:cubicBezTo>
                  <a:pt x="124" y="202"/>
                  <a:pt x="124" y="202"/>
                  <a:pt x="124" y="202"/>
                </a:cubicBezTo>
                <a:moveTo>
                  <a:pt x="212" y="283"/>
                </a:moveTo>
                <a:cubicBezTo>
                  <a:pt x="195" y="232"/>
                  <a:pt x="195" y="232"/>
                  <a:pt x="195" y="232"/>
                </a:cubicBezTo>
                <a:moveTo>
                  <a:pt x="234" y="186"/>
                </a:moveTo>
                <a:cubicBezTo>
                  <a:pt x="282" y="194"/>
                  <a:pt x="282" y="194"/>
                  <a:pt x="282" y="194"/>
                </a:cubicBezTo>
              </a:path>
            </a:pathLst>
          </a:custGeom>
          <a:noFill/>
          <a:ln w="15875" cap="sq">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74107" tIns="37053" rIns="74107" bIns="37053" numCol="1" anchor="t" anchorCtr="0" compatLnSpc="1">
            <a:prstTxWarp prst="textNoShape">
              <a:avLst/>
            </a:prstTxWarp>
          </a:bodyPr>
          <a:lstStyle/>
          <a:p>
            <a:endParaRPr lang="en-US" sz="1459" dirty="0">
              <a:solidFill>
                <a:schemeClr val="bg1"/>
              </a:solidFill>
            </a:endParaRPr>
          </a:p>
        </p:txBody>
      </p:sp>
      <p:sp>
        <p:nvSpPr>
          <p:cNvPr id="18" name="Rectangle 17">
            <a:extLst>
              <a:ext uri="{FF2B5EF4-FFF2-40B4-BE49-F238E27FC236}">
                <a16:creationId xmlns:a16="http://schemas.microsoft.com/office/drawing/2014/main" id="{10F92CFD-3515-4941-BD19-3DF60583F8E1}"/>
              </a:ext>
            </a:extLst>
          </p:cNvPr>
          <p:cNvSpPr>
            <a:spLocks/>
          </p:cNvSpPr>
          <p:nvPr/>
        </p:nvSpPr>
        <p:spPr bwMode="auto">
          <a:xfrm>
            <a:off x="8880941" y="5131943"/>
            <a:ext cx="838612" cy="933629"/>
          </a:xfrm>
          <a:prstGeom prst="rect">
            <a:avLst/>
          </a:prstGeom>
          <a:solidFill>
            <a:schemeClr val="accent3"/>
          </a:solidFill>
          <a:ln w="10795" cap="flat" cmpd="sng" algn="ctr">
            <a:noFill/>
            <a:prstDash val="solid"/>
          </a:ln>
          <a:effectLst/>
        </p:spPr>
        <p:txBody>
          <a:bodyPr rot="0" spcFirstLastPara="0" vertOverflow="overflow" horzOverflow="overflow" vert="horz" wrap="square" lIns="75582" tIns="37791" rIns="75582" bIns="37791" numCol="1" spcCol="0" rtlCol="0" fromWordArt="0" anchor="ctr" anchorCtr="0" forceAA="0" compatLnSpc="1">
            <a:prstTxWarp prst="textNoShape">
              <a:avLst/>
            </a:prstTxWarp>
            <a:noAutofit/>
          </a:bodyPr>
          <a:lstStyle/>
          <a:p>
            <a:pPr algn="ctr" defTabSz="741030">
              <a:defRPr/>
            </a:pPr>
            <a:endParaRPr lang="en-US" sz="1488" kern="0" dirty="0">
              <a:solidFill>
                <a:srgbClr val="FFFFFF"/>
              </a:solidFill>
              <a:latin typeface="Segoe UI"/>
            </a:endParaRPr>
          </a:p>
        </p:txBody>
      </p:sp>
      <p:sp>
        <p:nvSpPr>
          <p:cNvPr id="19" name="Brain_3" descr="Brain icon">
            <a:extLst>
              <a:ext uri="{FF2B5EF4-FFF2-40B4-BE49-F238E27FC236}">
                <a16:creationId xmlns:a16="http://schemas.microsoft.com/office/drawing/2014/main" id="{A81FB0A7-6B5D-4664-BA77-A0A33A193F22}"/>
              </a:ext>
            </a:extLst>
          </p:cNvPr>
          <p:cNvSpPr>
            <a:spLocks noChangeAspect="1" noEditPoints="1"/>
          </p:cNvSpPr>
          <p:nvPr/>
        </p:nvSpPr>
        <p:spPr bwMode="auto">
          <a:xfrm>
            <a:off x="9103461" y="5297153"/>
            <a:ext cx="427271" cy="447183"/>
          </a:xfrm>
          <a:custGeom>
            <a:avLst/>
            <a:gdLst>
              <a:gd name="T0" fmla="*/ 68 w 315"/>
              <a:gd name="T1" fmla="*/ 292 h 338"/>
              <a:gd name="T2" fmla="*/ 24 w 315"/>
              <a:gd name="T3" fmla="*/ 231 h 338"/>
              <a:gd name="T4" fmla="*/ 28 w 315"/>
              <a:gd name="T5" fmla="*/ 126 h 338"/>
              <a:gd name="T6" fmla="*/ 68 w 315"/>
              <a:gd name="T7" fmla="*/ 46 h 338"/>
              <a:gd name="T8" fmla="*/ 113 w 315"/>
              <a:gd name="T9" fmla="*/ 0 h 338"/>
              <a:gd name="T10" fmla="*/ 158 w 315"/>
              <a:gd name="T11" fmla="*/ 293 h 338"/>
              <a:gd name="T12" fmla="*/ 248 w 315"/>
              <a:gd name="T13" fmla="*/ 292 h 338"/>
              <a:gd name="T14" fmla="*/ 292 w 315"/>
              <a:gd name="T15" fmla="*/ 231 h 338"/>
              <a:gd name="T16" fmla="*/ 287 w 315"/>
              <a:gd name="T17" fmla="*/ 126 h 338"/>
              <a:gd name="T18" fmla="*/ 248 w 315"/>
              <a:gd name="T19" fmla="*/ 46 h 338"/>
              <a:gd name="T20" fmla="*/ 203 w 315"/>
              <a:gd name="T21" fmla="*/ 0 h 338"/>
              <a:gd name="T22" fmla="*/ 158 w 315"/>
              <a:gd name="T23" fmla="*/ 293 h 338"/>
              <a:gd name="T24" fmla="*/ 90 w 315"/>
              <a:gd name="T25" fmla="*/ 293 h 338"/>
              <a:gd name="T26" fmla="*/ 248 w 315"/>
              <a:gd name="T27" fmla="*/ 293 h 338"/>
              <a:gd name="T28" fmla="*/ 68 w 315"/>
              <a:gd name="T29" fmla="*/ 180 h 338"/>
              <a:gd name="T30" fmla="*/ 90 w 315"/>
              <a:gd name="T31" fmla="*/ 203 h 338"/>
              <a:gd name="T32" fmla="*/ 158 w 315"/>
              <a:gd name="T33" fmla="*/ 225 h 338"/>
              <a:gd name="T34" fmla="*/ 225 w 315"/>
              <a:gd name="T35" fmla="*/ 203 h 338"/>
              <a:gd name="T36" fmla="*/ 248 w 315"/>
              <a:gd name="T37" fmla="*/ 180 h 338"/>
              <a:gd name="T38" fmla="*/ 79 w 315"/>
              <a:gd name="T39" fmla="*/ 90 h 338"/>
              <a:gd name="T40" fmla="*/ 113 w 315"/>
              <a:gd name="T41" fmla="*/ 113 h 338"/>
              <a:gd name="T42" fmla="*/ 135 w 315"/>
              <a:gd name="T43" fmla="*/ 135 h 338"/>
              <a:gd name="T44" fmla="*/ 203 w 315"/>
              <a:gd name="T45" fmla="*/ 113 h 338"/>
              <a:gd name="T46" fmla="*/ 225 w 315"/>
              <a:gd name="T47" fmla="*/ 90 h 338"/>
              <a:gd name="T48" fmla="*/ 24 w 315"/>
              <a:gd name="T49" fmla="*/ 231 h 338"/>
              <a:gd name="T50" fmla="*/ 248 w 315"/>
              <a:gd name="T51" fmla="*/ 248 h 338"/>
              <a:gd name="T52" fmla="*/ 28 w 315"/>
              <a:gd name="T53" fmla="*/ 126 h 338"/>
              <a:gd name="T54" fmla="*/ 243 w 315"/>
              <a:gd name="T55" fmla="*/ 126 h 338"/>
              <a:gd name="T56" fmla="*/ 68 w 315"/>
              <a:gd name="T57" fmla="*/ 45 h 338"/>
              <a:gd name="T58" fmla="*/ 248 w 315"/>
              <a:gd name="T59" fmla="*/ 45 h 338"/>
              <a:gd name="T60" fmla="*/ 135 w 315"/>
              <a:gd name="T61" fmla="*/ 293 h 338"/>
              <a:gd name="T62" fmla="*/ 68 w 315"/>
              <a:gd name="T63" fmla="*/ 293 h 338"/>
              <a:gd name="T64" fmla="*/ 101 w 315"/>
              <a:gd name="T65" fmla="*/ 338 h 338"/>
              <a:gd name="T66" fmla="*/ 158 w 315"/>
              <a:gd name="T67" fmla="*/ 315 h 338"/>
              <a:gd name="T68" fmla="*/ 158 w 315"/>
              <a:gd name="T69" fmla="*/ 293 h 338"/>
              <a:gd name="T70" fmla="*/ 180 w 315"/>
              <a:gd name="T71" fmla="*/ 338 h 338"/>
              <a:gd name="T72" fmla="*/ 248 w 315"/>
              <a:gd name="T73" fmla="*/ 3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5" h="338">
                <a:moveTo>
                  <a:pt x="68" y="293"/>
                </a:moveTo>
                <a:cubicBezTo>
                  <a:pt x="68" y="293"/>
                  <a:pt x="68" y="292"/>
                  <a:pt x="68" y="292"/>
                </a:cubicBezTo>
                <a:cubicBezTo>
                  <a:pt x="42" y="289"/>
                  <a:pt x="23" y="268"/>
                  <a:pt x="23" y="242"/>
                </a:cubicBezTo>
                <a:cubicBezTo>
                  <a:pt x="23" y="238"/>
                  <a:pt x="23" y="235"/>
                  <a:pt x="24" y="231"/>
                </a:cubicBezTo>
                <a:cubicBezTo>
                  <a:pt x="10" y="219"/>
                  <a:pt x="0" y="201"/>
                  <a:pt x="0" y="180"/>
                </a:cubicBezTo>
                <a:cubicBezTo>
                  <a:pt x="0" y="158"/>
                  <a:pt x="11" y="138"/>
                  <a:pt x="28" y="126"/>
                </a:cubicBezTo>
                <a:cubicBezTo>
                  <a:pt x="25" y="118"/>
                  <a:pt x="23" y="110"/>
                  <a:pt x="23" y="102"/>
                </a:cubicBezTo>
                <a:cubicBezTo>
                  <a:pt x="23" y="74"/>
                  <a:pt x="42" y="52"/>
                  <a:pt x="68" y="46"/>
                </a:cubicBezTo>
                <a:cubicBezTo>
                  <a:pt x="68" y="46"/>
                  <a:pt x="68" y="46"/>
                  <a:pt x="68" y="45"/>
                </a:cubicBezTo>
                <a:cubicBezTo>
                  <a:pt x="68" y="20"/>
                  <a:pt x="88" y="0"/>
                  <a:pt x="113" y="0"/>
                </a:cubicBezTo>
                <a:cubicBezTo>
                  <a:pt x="138" y="0"/>
                  <a:pt x="158" y="20"/>
                  <a:pt x="158" y="45"/>
                </a:cubicBezTo>
                <a:cubicBezTo>
                  <a:pt x="158" y="293"/>
                  <a:pt x="158" y="293"/>
                  <a:pt x="158" y="293"/>
                </a:cubicBezTo>
                <a:moveTo>
                  <a:pt x="248" y="293"/>
                </a:moveTo>
                <a:cubicBezTo>
                  <a:pt x="248" y="293"/>
                  <a:pt x="248" y="292"/>
                  <a:pt x="248" y="292"/>
                </a:cubicBezTo>
                <a:cubicBezTo>
                  <a:pt x="273" y="289"/>
                  <a:pt x="293" y="268"/>
                  <a:pt x="293" y="242"/>
                </a:cubicBezTo>
                <a:cubicBezTo>
                  <a:pt x="293" y="238"/>
                  <a:pt x="292" y="235"/>
                  <a:pt x="292" y="231"/>
                </a:cubicBezTo>
                <a:cubicBezTo>
                  <a:pt x="306" y="219"/>
                  <a:pt x="315" y="201"/>
                  <a:pt x="315" y="180"/>
                </a:cubicBezTo>
                <a:cubicBezTo>
                  <a:pt x="315" y="158"/>
                  <a:pt x="304" y="138"/>
                  <a:pt x="287" y="126"/>
                </a:cubicBezTo>
                <a:cubicBezTo>
                  <a:pt x="291" y="118"/>
                  <a:pt x="293" y="110"/>
                  <a:pt x="293" y="102"/>
                </a:cubicBezTo>
                <a:cubicBezTo>
                  <a:pt x="293" y="74"/>
                  <a:pt x="273" y="52"/>
                  <a:pt x="248" y="46"/>
                </a:cubicBezTo>
                <a:cubicBezTo>
                  <a:pt x="248" y="46"/>
                  <a:pt x="248" y="46"/>
                  <a:pt x="248" y="45"/>
                </a:cubicBezTo>
                <a:cubicBezTo>
                  <a:pt x="248" y="20"/>
                  <a:pt x="228" y="0"/>
                  <a:pt x="203" y="0"/>
                </a:cubicBezTo>
                <a:cubicBezTo>
                  <a:pt x="178" y="0"/>
                  <a:pt x="158" y="20"/>
                  <a:pt x="158" y="45"/>
                </a:cubicBezTo>
                <a:cubicBezTo>
                  <a:pt x="158" y="293"/>
                  <a:pt x="158" y="293"/>
                  <a:pt x="158" y="293"/>
                </a:cubicBezTo>
                <a:moveTo>
                  <a:pt x="68" y="293"/>
                </a:moveTo>
                <a:cubicBezTo>
                  <a:pt x="90" y="293"/>
                  <a:pt x="90" y="293"/>
                  <a:pt x="90" y="293"/>
                </a:cubicBezTo>
                <a:moveTo>
                  <a:pt x="225" y="293"/>
                </a:moveTo>
                <a:cubicBezTo>
                  <a:pt x="248" y="293"/>
                  <a:pt x="248" y="293"/>
                  <a:pt x="248" y="293"/>
                </a:cubicBezTo>
                <a:moveTo>
                  <a:pt x="56" y="180"/>
                </a:moveTo>
                <a:cubicBezTo>
                  <a:pt x="68" y="180"/>
                  <a:pt x="68" y="180"/>
                  <a:pt x="68" y="180"/>
                </a:cubicBezTo>
                <a:cubicBezTo>
                  <a:pt x="80" y="180"/>
                  <a:pt x="90" y="190"/>
                  <a:pt x="90" y="203"/>
                </a:cubicBezTo>
                <a:cubicBezTo>
                  <a:pt x="90" y="203"/>
                  <a:pt x="90" y="203"/>
                  <a:pt x="90" y="203"/>
                </a:cubicBezTo>
                <a:cubicBezTo>
                  <a:pt x="90" y="215"/>
                  <a:pt x="100" y="225"/>
                  <a:pt x="113" y="225"/>
                </a:cubicBezTo>
                <a:cubicBezTo>
                  <a:pt x="158" y="225"/>
                  <a:pt x="158" y="225"/>
                  <a:pt x="158" y="225"/>
                </a:cubicBezTo>
                <a:cubicBezTo>
                  <a:pt x="203" y="225"/>
                  <a:pt x="203" y="225"/>
                  <a:pt x="203" y="225"/>
                </a:cubicBezTo>
                <a:cubicBezTo>
                  <a:pt x="215" y="225"/>
                  <a:pt x="225" y="215"/>
                  <a:pt x="225" y="203"/>
                </a:cubicBezTo>
                <a:cubicBezTo>
                  <a:pt x="225" y="203"/>
                  <a:pt x="225" y="203"/>
                  <a:pt x="225" y="203"/>
                </a:cubicBezTo>
                <a:cubicBezTo>
                  <a:pt x="225" y="190"/>
                  <a:pt x="235" y="180"/>
                  <a:pt x="248" y="180"/>
                </a:cubicBezTo>
                <a:cubicBezTo>
                  <a:pt x="259" y="180"/>
                  <a:pt x="259" y="180"/>
                  <a:pt x="259" y="180"/>
                </a:cubicBezTo>
                <a:moveTo>
                  <a:pt x="79" y="90"/>
                </a:moveTo>
                <a:cubicBezTo>
                  <a:pt x="90" y="90"/>
                  <a:pt x="90" y="90"/>
                  <a:pt x="90" y="90"/>
                </a:cubicBezTo>
                <a:cubicBezTo>
                  <a:pt x="103" y="90"/>
                  <a:pt x="113" y="100"/>
                  <a:pt x="113" y="113"/>
                </a:cubicBezTo>
                <a:cubicBezTo>
                  <a:pt x="113" y="113"/>
                  <a:pt x="113" y="113"/>
                  <a:pt x="113" y="113"/>
                </a:cubicBezTo>
                <a:cubicBezTo>
                  <a:pt x="113" y="125"/>
                  <a:pt x="123" y="135"/>
                  <a:pt x="135" y="135"/>
                </a:cubicBezTo>
                <a:cubicBezTo>
                  <a:pt x="180" y="135"/>
                  <a:pt x="180" y="135"/>
                  <a:pt x="180" y="135"/>
                </a:cubicBezTo>
                <a:cubicBezTo>
                  <a:pt x="193" y="135"/>
                  <a:pt x="203" y="125"/>
                  <a:pt x="203" y="113"/>
                </a:cubicBezTo>
                <a:cubicBezTo>
                  <a:pt x="203" y="113"/>
                  <a:pt x="203" y="113"/>
                  <a:pt x="203" y="113"/>
                </a:cubicBezTo>
                <a:cubicBezTo>
                  <a:pt x="203" y="100"/>
                  <a:pt x="213" y="90"/>
                  <a:pt x="225" y="90"/>
                </a:cubicBezTo>
                <a:cubicBezTo>
                  <a:pt x="236" y="90"/>
                  <a:pt x="236" y="90"/>
                  <a:pt x="236" y="90"/>
                </a:cubicBezTo>
                <a:moveTo>
                  <a:pt x="24" y="231"/>
                </a:moveTo>
                <a:cubicBezTo>
                  <a:pt x="36" y="242"/>
                  <a:pt x="51" y="248"/>
                  <a:pt x="68" y="248"/>
                </a:cubicBezTo>
                <a:moveTo>
                  <a:pt x="248" y="248"/>
                </a:moveTo>
                <a:cubicBezTo>
                  <a:pt x="265" y="248"/>
                  <a:pt x="280" y="242"/>
                  <a:pt x="292" y="231"/>
                </a:cubicBezTo>
                <a:moveTo>
                  <a:pt x="28" y="126"/>
                </a:moveTo>
                <a:cubicBezTo>
                  <a:pt x="73" y="126"/>
                  <a:pt x="73" y="126"/>
                  <a:pt x="73" y="126"/>
                </a:cubicBezTo>
                <a:moveTo>
                  <a:pt x="243" y="126"/>
                </a:moveTo>
                <a:cubicBezTo>
                  <a:pt x="288" y="126"/>
                  <a:pt x="288" y="126"/>
                  <a:pt x="288" y="126"/>
                </a:cubicBezTo>
                <a:moveTo>
                  <a:pt x="68" y="45"/>
                </a:moveTo>
                <a:cubicBezTo>
                  <a:pt x="101" y="45"/>
                  <a:pt x="101" y="45"/>
                  <a:pt x="101" y="45"/>
                </a:cubicBezTo>
                <a:moveTo>
                  <a:pt x="248" y="45"/>
                </a:moveTo>
                <a:cubicBezTo>
                  <a:pt x="214" y="45"/>
                  <a:pt x="214" y="45"/>
                  <a:pt x="214" y="45"/>
                </a:cubicBezTo>
                <a:moveTo>
                  <a:pt x="135" y="293"/>
                </a:moveTo>
                <a:cubicBezTo>
                  <a:pt x="180" y="293"/>
                  <a:pt x="180" y="293"/>
                  <a:pt x="180" y="293"/>
                </a:cubicBezTo>
                <a:moveTo>
                  <a:pt x="68" y="293"/>
                </a:moveTo>
                <a:cubicBezTo>
                  <a:pt x="68" y="304"/>
                  <a:pt x="68" y="304"/>
                  <a:pt x="68" y="304"/>
                </a:cubicBezTo>
                <a:cubicBezTo>
                  <a:pt x="68" y="323"/>
                  <a:pt x="83" y="338"/>
                  <a:pt x="101" y="338"/>
                </a:cubicBezTo>
                <a:cubicBezTo>
                  <a:pt x="135" y="338"/>
                  <a:pt x="135" y="338"/>
                  <a:pt x="135" y="338"/>
                </a:cubicBezTo>
                <a:cubicBezTo>
                  <a:pt x="148" y="338"/>
                  <a:pt x="158" y="328"/>
                  <a:pt x="158" y="315"/>
                </a:cubicBezTo>
                <a:cubicBezTo>
                  <a:pt x="158" y="293"/>
                  <a:pt x="158" y="293"/>
                  <a:pt x="158" y="293"/>
                </a:cubicBezTo>
                <a:moveTo>
                  <a:pt x="158" y="293"/>
                </a:moveTo>
                <a:cubicBezTo>
                  <a:pt x="158" y="315"/>
                  <a:pt x="158" y="315"/>
                  <a:pt x="158" y="315"/>
                </a:cubicBezTo>
                <a:cubicBezTo>
                  <a:pt x="158" y="328"/>
                  <a:pt x="168" y="338"/>
                  <a:pt x="180" y="338"/>
                </a:cubicBezTo>
                <a:cubicBezTo>
                  <a:pt x="214" y="338"/>
                  <a:pt x="214" y="338"/>
                  <a:pt x="214" y="338"/>
                </a:cubicBezTo>
                <a:cubicBezTo>
                  <a:pt x="233" y="338"/>
                  <a:pt x="248" y="323"/>
                  <a:pt x="248" y="304"/>
                </a:cubicBezTo>
                <a:cubicBezTo>
                  <a:pt x="248" y="293"/>
                  <a:pt x="248" y="293"/>
                  <a:pt x="248" y="293"/>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107" tIns="37053" rIns="74107" bIns="37053" numCol="1" anchor="t" anchorCtr="0" compatLnSpc="1">
            <a:prstTxWarp prst="textNoShape">
              <a:avLst/>
            </a:prstTxWarp>
          </a:bodyPr>
          <a:lstStyle/>
          <a:p>
            <a:endParaRPr lang="en-US" sz="1459" dirty="0"/>
          </a:p>
        </p:txBody>
      </p:sp>
      <p:sp>
        <p:nvSpPr>
          <p:cNvPr id="20" name="Text Placeholder 4">
            <a:extLst>
              <a:ext uri="{FF2B5EF4-FFF2-40B4-BE49-F238E27FC236}">
                <a16:creationId xmlns:a16="http://schemas.microsoft.com/office/drawing/2014/main" id="{FF6645B1-5A28-4527-A6AC-5D88EBA03DA8}"/>
              </a:ext>
            </a:extLst>
          </p:cNvPr>
          <p:cNvSpPr txBox="1">
            <a:spLocks/>
          </p:cNvSpPr>
          <p:nvPr/>
        </p:nvSpPr>
        <p:spPr>
          <a:xfrm>
            <a:off x="5204778" y="5131943"/>
            <a:ext cx="3676163" cy="933629"/>
          </a:xfrm>
          <a:prstGeom prst="rect">
            <a:avLst/>
          </a:prstGeom>
          <a:solidFill>
            <a:schemeClr val="bg2"/>
          </a:solidFill>
        </p:spPr>
        <p:txBody>
          <a:bodyPr lIns="148214" tIns="118571" rIns="148214" bIns="118571" anchor="ctr" anchorCtr="0">
            <a:noAutofit/>
          </a:bodyPr>
          <a:lstStyle>
            <a:defPPr>
              <a:defRPr lang="en-US"/>
            </a:defPPr>
            <a:lvl1pPr>
              <a:lnSpc>
                <a:spcPct val="90000"/>
              </a:lnSpc>
              <a:spcBef>
                <a:spcPct val="20000"/>
              </a:spcBef>
              <a:buSzPct val="90000"/>
              <a:defRPr>
                <a:gradFill>
                  <a:gsLst>
                    <a:gs pos="5417">
                      <a:schemeClr val="tx1"/>
                    </a:gs>
                    <a:gs pos="28000">
                      <a:schemeClr val="tx1"/>
                    </a:gs>
                  </a:gsLst>
                  <a:lin ang="5400000" scaled="0"/>
                </a:gradFill>
                <a:cs typeface="Segoe UI Semilight" panose="020B0402040204020203" pitchFamily="34" charset="0"/>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69" dirty="0">
                <a:solidFill>
                  <a:schemeClr val="tx1"/>
                </a:solidFill>
              </a:rPr>
              <a:t>			</a:t>
            </a:r>
          </a:p>
          <a:p>
            <a:r>
              <a:rPr lang="en-US" dirty="0">
                <a:solidFill>
                  <a:schemeClr val="tx1"/>
                </a:solidFill>
                <a:latin typeface="Garamond" panose="02020404030301010803" pitchFamily="18" charset="0"/>
              </a:rPr>
              <a:t>Apprentissage par l’expérience</a:t>
            </a:r>
          </a:p>
          <a:p>
            <a:endParaRPr lang="en-US" sz="2269" dirty="0">
              <a:gradFill>
                <a:gsLst>
                  <a:gs pos="81169">
                    <a:srgbClr val="353535"/>
                  </a:gs>
                  <a:gs pos="61000">
                    <a:srgbClr val="353535"/>
                  </a:gs>
                </a:gsLst>
                <a:lin ang="5400000" scaled="0"/>
              </a:gradFill>
              <a:latin typeface="+mj-lt"/>
            </a:endParaRPr>
          </a:p>
        </p:txBody>
      </p:sp>
      <p:sp>
        <p:nvSpPr>
          <p:cNvPr id="3" name="Flèche : virage 2">
            <a:extLst>
              <a:ext uri="{FF2B5EF4-FFF2-40B4-BE49-F238E27FC236}">
                <a16:creationId xmlns:a16="http://schemas.microsoft.com/office/drawing/2014/main" id="{85F9FC8B-647C-4ADE-991B-ECF9D219A22A}"/>
              </a:ext>
            </a:extLst>
          </p:cNvPr>
          <p:cNvSpPr/>
          <p:nvPr/>
        </p:nvSpPr>
        <p:spPr bwMode="auto">
          <a:xfrm rot="5400000">
            <a:off x="6914422" y="3057295"/>
            <a:ext cx="659550" cy="704014"/>
          </a:xfrm>
          <a:prstGeom prst="ben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fr-FR" sz="1945"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Flèche : virage 21">
            <a:extLst>
              <a:ext uri="{FF2B5EF4-FFF2-40B4-BE49-F238E27FC236}">
                <a16:creationId xmlns:a16="http://schemas.microsoft.com/office/drawing/2014/main" id="{52B52307-570B-44D4-AE6E-B89B8B04D640}"/>
              </a:ext>
            </a:extLst>
          </p:cNvPr>
          <p:cNvSpPr/>
          <p:nvPr/>
        </p:nvSpPr>
        <p:spPr bwMode="auto">
          <a:xfrm rot="16200000">
            <a:off x="2505068" y="4879950"/>
            <a:ext cx="659550" cy="704014"/>
          </a:xfrm>
          <a:prstGeom prst="ben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t" anchorCtr="0" forceAA="0" compatLnSpc="1">
            <a:prstTxWarp prst="textNoShape">
              <a:avLst/>
            </a:prstTxWarp>
            <a:noAutofit/>
          </a:bodyPr>
          <a:lstStyle/>
          <a:p>
            <a:pPr algn="ctr" defTabSz="755675" fontAlgn="base">
              <a:lnSpc>
                <a:spcPct val="90000"/>
              </a:lnSpc>
              <a:spcBef>
                <a:spcPct val="0"/>
              </a:spcBef>
              <a:spcAft>
                <a:spcPct val="0"/>
              </a:spcAft>
            </a:pPr>
            <a:endParaRPr lang="fr-FR" sz="1945"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ZoneTexte 24">
            <a:extLst>
              <a:ext uri="{FF2B5EF4-FFF2-40B4-BE49-F238E27FC236}">
                <a16:creationId xmlns:a16="http://schemas.microsoft.com/office/drawing/2014/main" id="{FB1BA3A0-687F-46E6-ABEE-78BE25AEA87B}"/>
              </a:ext>
            </a:extLst>
          </p:cNvPr>
          <p:cNvSpPr txBox="1"/>
          <p:nvPr/>
        </p:nvSpPr>
        <p:spPr>
          <a:xfrm>
            <a:off x="237658" y="2289365"/>
            <a:ext cx="2976594" cy="519214"/>
          </a:xfrm>
          <a:prstGeom prst="rect">
            <a:avLst/>
          </a:prstGeom>
          <a:noFill/>
        </p:spPr>
        <p:txBody>
          <a:bodyPr wrap="square" lIns="148214" tIns="118571" rIns="148214" bIns="118571" rtlCol="0">
            <a:spAutoFit/>
          </a:bodyPr>
          <a:lstStyle/>
          <a:p>
            <a:pPr>
              <a:lnSpc>
                <a:spcPct val="90000"/>
              </a:lnSpc>
              <a:spcAft>
                <a:spcPts val="486"/>
              </a:spcAft>
            </a:pPr>
            <a:r>
              <a:rPr lang="fr-FR" sz="2000" dirty="0">
                <a:gradFill>
                  <a:gsLst>
                    <a:gs pos="2917">
                      <a:schemeClr val="tx1"/>
                    </a:gs>
                    <a:gs pos="30000">
                      <a:schemeClr val="tx1"/>
                    </a:gs>
                  </a:gsLst>
                  <a:lin ang="5400000" scaled="0"/>
                </a:gradFill>
                <a:latin typeface="Garamond" panose="02020404030301010803" pitchFamily="18" charset="0"/>
              </a:rPr>
              <a:t>Temps à distance : </a:t>
            </a:r>
          </a:p>
        </p:txBody>
      </p:sp>
      <p:sp>
        <p:nvSpPr>
          <p:cNvPr id="26" name="ZoneTexte 25">
            <a:extLst>
              <a:ext uri="{FF2B5EF4-FFF2-40B4-BE49-F238E27FC236}">
                <a16:creationId xmlns:a16="http://schemas.microsoft.com/office/drawing/2014/main" id="{9681F745-C78D-49ED-A321-66599FF62F1F}"/>
              </a:ext>
            </a:extLst>
          </p:cNvPr>
          <p:cNvSpPr txBox="1"/>
          <p:nvPr/>
        </p:nvSpPr>
        <p:spPr>
          <a:xfrm>
            <a:off x="5198984" y="3779837"/>
            <a:ext cx="2976594" cy="519214"/>
          </a:xfrm>
          <a:prstGeom prst="rect">
            <a:avLst/>
          </a:prstGeom>
          <a:noFill/>
        </p:spPr>
        <p:txBody>
          <a:bodyPr wrap="square" lIns="148214" tIns="118571" rIns="148214" bIns="118571" rtlCol="0">
            <a:spAutoFit/>
          </a:bodyPr>
          <a:lstStyle/>
          <a:p>
            <a:pPr>
              <a:lnSpc>
                <a:spcPct val="90000"/>
              </a:lnSpc>
              <a:spcAft>
                <a:spcPts val="486"/>
              </a:spcAft>
            </a:pPr>
            <a:r>
              <a:rPr lang="fr-FR" sz="2000" dirty="0">
                <a:gradFill>
                  <a:gsLst>
                    <a:gs pos="2917">
                      <a:schemeClr val="tx1"/>
                    </a:gs>
                    <a:gs pos="30000">
                      <a:schemeClr val="tx1"/>
                    </a:gs>
                  </a:gsLst>
                  <a:lin ang="5400000" scaled="0"/>
                </a:gradFill>
                <a:latin typeface="Garamond" panose="02020404030301010803" pitchFamily="18" charset="0"/>
              </a:rPr>
              <a:t>Temps présentiel : </a:t>
            </a:r>
          </a:p>
        </p:txBody>
      </p:sp>
      <p:sp>
        <p:nvSpPr>
          <p:cNvPr id="8" name="Titre 7">
            <a:extLst>
              <a:ext uri="{FF2B5EF4-FFF2-40B4-BE49-F238E27FC236}">
                <a16:creationId xmlns:a16="http://schemas.microsoft.com/office/drawing/2014/main" id="{C4F48273-F6A7-4968-987F-38ECBC6439D4}"/>
              </a:ext>
            </a:extLst>
          </p:cNvPr>
          <p:cNvSpPr>
            <a:spLocks noGrp="1"/>
          </p:cNvSpPr>
          <p:nvPr>
            <p:ph type="title"/>
          </p:nvPr>
        </p:nvSpPr>
        <p:spPr/>
        <p:txBody>
          <a:bodyPr/>
          <a:lstStyle/>
          <a:p>
            <a:r>
              <a:rPr lang="fr-FR" sz="4000" cap="none" dirty="0">
                <a:ln w="3175" cmpd="sng">
                  <a:noFill/>
                </a:ln>
                <a:solidFill>
                  <a:srgbClr val="3494BA"/>
                </a:solidFill>
                <a:latin typeface="Garamond" panose="02020404030301010803" pitchFamily="18" charset="0"/>
                <a:cs typeface="Times New Roman" panose="02020603050405020304" pitchFamily="18" charset="0"/>
              </a:rPr>
              <a:t>Cadre théorique : la classe inversée </a:t>
            </a:r>
            <a:r>
              <a:rPr lang="fr-FR" sz="2800" cap="none" dirty="0">
                <a:ln w="3175" cmpd="sng">
                  <a:noFill/>
                </a:ln>
                <a:solidFill>
                  <a:srgbClr val="3494BA"/>
                </a:solidFill>
                <a:latin typeface="Garamond" panose="02020404030301010803" pitchFamily="18" charset="0"/>
                <a:cs typeface="Times New Roman" panose="02020603050405020304" pitchFamily="18" charset="0"/>
              </a:rPr>
              <a:t>(Thobois Jacob, 2018b) </a:t>
            </a:r>
            <a:endParaRPr lang="fr-FR" dirty="0"/>
          </a:p>
        </p:txBody>
      </p:sp>
      <p:pic>
        <p:nvPicPr>
          <p:cNvPr id="10" name="Image 9">
            <a:extLst>
              <a:ext uri="{FF2B5EF4-FFF2-40B4-BE49-F238E27FC236}">
                <a16:creationId xmlns:a16="http://schemas.microsoft.com/office/drawing/2014/main" id="{5E4C8007-7776-406E-8BF3-57DA7661232B}"/>
              </a:ext>
            </a:extLst>
          </p:cNvPr>
          <p:cNvPicPr>
            <a:picLocks noChangeAspect="1"/>
          </p:cNvPicPr>
          <p:nvPr/>
        </p:nvPicPr>
        <p:blipFill>
          <a:blip r:embed="rId3"/>
          <a:stretch>
            <a:fillRect/>
          </a:stretch>
        </p:blipFill>
        <p:spPr>
          <a:xfrm>
            <a:off x="560544" y="6065572"/>
            <a:ext cx="1079086" cy="1079086"/>
          </a:xfrm>
          <a:prstGeom prst="rect">
            <a:avLst/>
          </a:prstGeom>
        </p:spPr>
      </p:pic>
    </p:spTree>
    <p:extLst>
      <p:ext uri="{BB962C8B-B14F-4D97-AF65-F5344CB8AC3E}">
        <p14:creationId xmlns:p14="http://schemas.microsoft.com/office/powerpoint/2010/main" val="392453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CB524-D6BA-4A9D-963D-376D9000B351}"/>
              </a:ext>
            </a:extLst>
          </p:cNvPr>
          <p:cNvSpPr>
            <a:spLocks noGrp="1"/>
          </p:cNvSpPr>
          <p:nvPr>
            <p:ph type="title"/>
          </p:nvPr>
        </p:nvSpPr>
        <p:spPr>
          <a:xfrm>
            <a:off x="623028" y="921163"/>
            <a:ext cx="9327796" cy="987566"/>
          </a:xfrm>
        </p:spPr>
        <p:txBody>
          <a:bodyPr>
            <a:normAutofit fontScale="90000"/>
          </a:bodyPr>
          <a:lstStyle/>
          <a:p>
            <a:r>
              <a:rPr lang="fr-FR" sz="4400" cap="none" dirty="0">
                <a:ln w="3175" cmpd="sng">
                  <a:noFill/>
                </a:ln>
                <a:solidFill>
                  <a:schemeClr val="accent1"/>
                </a:solidFill>
                <a:latin typeface="Garamond" panose="02020404030301010803" pitchFamily="18" charset="0"/>
                <a:cs typeface="Times New Roman" panose="02020603050405020304" pitchFamily="18" charset="0"/>
              </a:rPr>
              <a:t>Cadre théorique : types de classes inversées</a:t>
            </a:r>
            <a:br>
              <a:rPr lang="fr-FR" sz="4000" cap="none" dirty="0">
                <a:ln w="3175" cmpd="sng">
                  <a:noFill/>
                </a:ln>
                <a:solidFill>
                  <a:schemeClr val="accent1"/>
                </a:solidFill>
                <a:latin typeface="Garamond" panose="02020404030301010803" pitchFamily="18" charset="0"/>
                <a:cs typeface="Times New Roman" panose="02020603050405020304" pitchFamily="18" charset="0"/>
              </a:rPr>
            </a:br>
            <a:r>
              <a:rPr lang="fr-FR" sz="3100" cap="none" dirty="0">
                <a:ln w="3175" cmpd="sng">
                  <a:noFill/>
                </a:ln>
                <a:solidFill>
                  <a:schemeClr val="accent1"/>
                </a:solidFill>
                <a:latin typeface="Garamond" panose="02020404030301010803" pitchFamily="18" charset="0"/>
                <a:cs typeface="Times New Roman" panose="02020603050405020304" pitchFamily="18" charset="0"/>
              </a:rPr>
              <a:t>(Lebrun </a:t>
            </a:r>
            <a:r>
              <a:rPr lang="fr-FR" sz="3100" i="1" cap="none" dirty="0">
                <a:ln w="3175" cmpd="sng">
                  <a:noFill/>
                </a:ln>
                <a:solidFill>
                  <a:schemeClr val="accent1"/>
                </a:solidFill>
                <a:latin typeface="Garamond" panose="02020404030301010803" pitchFamily="18" charset="0"/>
                <a:cs typeface="Times New Roman" panose="02020603050405020304" pitchFamily="18" charset="0"/>
              </a:rPr>
              <a:t>et al.</a:t>
            </a:r>
            <a:r>
              <a:rPr lang="fr-FR" sz="3100" cap="none" dirty="0">
                <a:ln w="3175" cmpd="sng">
                  <a:noFill/>
                </a:ln>
                <a:solidFill>
                  <a:schemeClr val="accent1"/>
                </a:solidFill>
                <a:latin typeface="Garamond" panose="02020404030301010803" pitchFamily="18" charset="0"/>
                <a:cs typeface="Times New Roman" panose="02020603050405020304" pitchFamily="18" charset="0"/>
              </a:rPr>
              <a:t>, 2017) </a:t>
            </a:r>
          </a:p>
        </p:txBody>
      </p:sp>
      <p:sp>
        <p:nvSpPr>
          <p:cNvPr id="3" name="Espace réservé du contenu 2">
            <a:extLst>
              <a:ext uri="{FF2B5EF4-FFF2-40B4-BE49-F238E27FC236}">
                <a16:creationId xmlns:a16="http://schemas.microsoft.com/office/drawing/2014/main" id="{DA24395D-C246-4F89-B9B5-1BF2774586FE}"/>
              </a:ext>
            </a:extLst>
          </p:cNvPr>
          <p:cNvSpPr>
            <a:spLocks noGrp="1"/>
          </p:cNvSpPr>
          <p:nvPr>
            <p:ph idx="1"/>
          </p:nvPr>
        </p:nvSpPr>
        <p:spPr>
          <a:xfrm>
            <a:off x="1016181" y="1622458"/>
            <a:ext cx="8345424" cy="4457633"/>
          </a:xfrm>
        </p:spPr>
        <p:txBody>
          <a:bodyPr>
            <a:normAutofit/>
          </a:bodyPr>
          <a:lstStyle/>
          <a:p>
            <a:pPr lvl="0"/>
            <a:endParaRPr lang="fr-FR" sz="2000" dirty="0">
              <a:ln w="3175" cmpd="sng">
                <a:noFill/>
              </a:ln>
              <a:solidFill>
                <a:schemeClr val="tx1">
                  <a:lumMod val="85000"/>
                  <a:lumOff val="15000"/>
                </a:schemeClr>
              </a:solidFill>
              <a:latin typeface="Garamond" panose="02020404030301010803" pitchFamily="18" charset="0"/>
              <a:cs typeface="Times New Roman" panose="02020603050405020304" pitchFamily="18" charset="0"/>
            </a:endParaRPr>
          </a:p>
          <a:p>
            <a:pPr lvl="0"/>
            <a:endParaRPr lang="fr-FR" sz="2000" dirty="0"/>
          </a:p>
        </p:txBody>
      </p:sp>
      <p:sp>
        <p:nvSpPr>
          <p:cNvPr id="5" name="Espace réservé de la date 4">
            <a:extLst>
              <a:ext uri="{FF2B5EF4-FFF2-40B4-BE49-F238E27FC236}">
                <a16:creationId xmlns:a16="http://schemas.microsoft.com/office/drawing/2014/main" id="{2DD6B69A-A412-4C9D-B31F-D0C15A75AF97}"/>
              </a:ext>
            </a:extLst>
          </p:cNvPr>
          <p:cNvSpPr>
            <a:spLocks noGrp="1"/>
          </p:cNvSpPr>
          <p:nvPr>
            <p:ph type="dt" sz="half" idx="10"/>
          </p:nvPr>
        </p:nvSpPr>
        <p:spPr>
          <a:xfrm>
            <a:off x="846639" y="7132752"/>
            <a:ext cx="1780815" cy="302387"/>
          </a:xfrm>
        </p:spPr>
        <p:txBody>
          <a:bodyPr>
            <a:normAutofit/>
          </a:bodyPr>
          <a:lstStyle/>
          <a:p>
            <a:pPr>
              <a:spcAft>
                <a:spcPts val="600"/>
              </a:spcAft>
            </a:pPr>
            <a:fld id="{56CE698B-B2E8-4392-BF84-85C84B690F3E}" type="datetime1">
              <a:rPr lang="fr-FR" smtClean="0"/>
              <a:pPr>
                <a:spcAft>
                  <a:spcPts val="600"/>
                </a:spcAft>
              </a:pPr>
              <a:t>03/06/2019</a:t>
            </a:fld>
            <a:endParaRPr lang="fr-FR"/>
          </a:p>
        </p:txBody>
      </p:sp>
      <p:sp>
        <p:nvSpPr>
          <p:cNvPr id="4" name="Espace réservé du numéro de diapositive 3">
            <a:extLst>
              <a:ext uri="{FF2B5EF4-FFF2-40B4-BE49-F238E27FC236}">
                <a16:creationId xmlns:a16="http://schemas.microsoft.com/office/drawing/2014/main" id="{0AEF80BB-C76E-4DE8-9DF0-40BA5EB6D78C}"/>
              </a:ext>
            </a:extLst>
          </p:cNvPr>
          <p:cNvSpPr>
            <a:spLocks noGrp="1"/>
          </p:cNvSpPr>
          <p:nvPr>
            <p:ph type="sldNum" sz="quarter" idx="12"/>
          </p:nvPr>
        </p:nvSpPr>
        <p:spPr>
          <a:xfrm>
            <a:off x="8959144" y="7132752"/>
            <a:ext cx="804923" cy="302387"/>
          </a:xfrm>
        </p:spPr>
        <p:txBody>
          <a:bodyPr>
            <a:normAutofit/>
          </a:bodyPr>
          <a:lstStyle/>
          <a:p>
            <a:pPr>
              <a:spcAft>
                <a:spcPts val="600"/>
              </a:spcAft>
            </a:pPr>
            <a:fld id="{070285CF-5924-49D8-BB27-3614526D733F}" type="slidenum">
              <a:rPr lang="fr-FR" smtClean="0"/>
              <a:pPr>
                <a:spcAft>
                  <a:spcPts val="600"/>
                </a:spcAft>
              </a:pPr>
              <a:t>8</a:t>
            </a:fld>
            <a:endParaRPr lang="fr-FR"/>
          </a:p>
        </p:txBody>
      </p:sp>
      <p:pic>
        <p:nvPicPr>
          <p:cNvPr id="7" name="Image 6">
            <a:extLst>
              <a:ext uri="{FF2B5EF4-FFF2-40B4-BE49-F238E27FC236}">
                <a16:creationId xmlns:a16="http://schemas.microsoft.com/office/drawing/2014/main" id="{B3909970-18E1-4EE5-9E19-A51F6BBDF69E}"/>
              </a:ext>
            </a:extLst>
          </p:cNvPr>
          <p:cNvPicPr>
            <a:picLocks noChangeAspect="1"/>
          </p:cNvPicPr>
          <p:nvPr/>
        </p:nvPicPr>
        <p:blipFill>
          <a:blip r:embed="rId3"/>
          <a:stretch>
            <a:fillRect/>
          </a:stretch>
        </p:blipFill>
        <p:spPr>
          <a:xfrm>
            <a:off x="613720" y="6052752"/>
            <a:ext cx="1079220" cy="1080000"/>
          </a:xfrm>
          <a:prstGeom prst="rect">
            <a:avLst/>
          </a:prstGeom>
        </p:spPr>
      </p:pic>
      <p:pic>
        <p:nvPicPr>
          <p:cNvPr id="6" name="Image 5">
            <a:extLst>
              <a:ext uri="{FF2B5EF4-FFF2-40B4-BE49-F238E27FC236}">
                <a16:creationId xmlns:a16="http://schemas.microsoft.com/office/drawing/2014/main" id="{F8F28041-6944-4E54-A836-782F9ED00A68}"/>
              </a:ext>
            </a:extLst>
          </p:cNvPr>
          <p:cNvPicPr>
            <a:picLocks noChangeAspect="1"/>
          </p:cNvPicPr>
          <p:nvPr/>
        </p:nvPicPr>
        <p:blipFill>
          <a:blip r:embed="rId4"/>
          <a:stretch>
            <a:fillRect/>
          </a:stretch>
        </p:blipFill>
        <p:spPr>
          <a:xfrm>
            <a:off x="2388198" y="2074259"/>
            <a:ext cx="7151574" cy="4564253"/>
          </a:xfrm>
          <a:prstGeom prst="rect">
            <a:avLst/>
          </a:prstGeom>
          <a:ln>
            <a:solidFill>
              <a:schemeClr val="tx1"/>
            </a:solidFill>
            <a:prstDash val="solid"/>
          </a:ln>
        </p:spPr>
      </p:pic>
    </p:spTree>
    <p:extLst>
      <p:ext uri="{BB962C8B-B14F-4D97-AF65-F5344CB8AC3E}">
        <p14:creationId xmlns:p14="http://schemas.microsoft.com/office/powerpoint/2010/main" val="452052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Connecteur droit avec flèche 19">
            <a:extLst>
              <a:ext uri="{FF2B5EF4-FFF2-40B4-BE49-F238E27FC236}">
                <a16:creationId xmlns:a16="http://schemas.microsoft.com/office/drawing/2014/main" id="{8ED28199-9663-4D10-845F-B163A3120B14}"/>
              </a:ext>
            </a:extLst>
          </p:cNvPr>
          <p:cNvCxnSpPr>
            <a:cxnSpLocks/>
          </p:cNvCxnSpPr>
          <p:nvPr/>
        </p:nvCxnSpPr>
        <p:spPr>
          <a:xfrm>
            <a:off x="379753" y="3773257"/>
            <a:ext cx="9328752" cy="2528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60BD0929-5870-4C9D-8D4B-8A1E846B4F4F}"/>
              </a:ext>
            </a:extLst>
          </p:cNvPr>
          <p:cNvSpPr txBox="1"/>
          <p:nvPr/>
        </p:nvSpPr>
        <p:spPr>
          <a:xfrm>
            <a:off x="632507" y="4150372"/>
            <a:ext cx="1283740" cy="463943"/>
          </a:xfrm>
          <a:prstGeom prst="rect">
            <a:avLst/>
          </a:prstGeom>
          <a:solidFill>
            <a:schemeClr val="accent5"/>
          </a:solidFill>
        </p:spPr>
        <p:txBody>
          <a:bodyPr wrap="square" lIns="148214" tIns="118571" rIns="148214" bIns="118571" rtlCol="0">
            <a:spAutoFit/>
          </a:bodyPr>
          <a:lstStyle/>
          <a:p>
            <a:pPr defTabSz="755894">
              <a:lnSpc>
                <a:spcPct val="90000"/>
              </a:lnSpc>
              <a:spcAft>
                <a:spcPts val="486"/>
              </a:spcAft>
            </a:pPr>
            <a:r>
              <a:rPr lang="fr-FR" sz="1621" dirty="0" err="1">
                <a:solidFill>
                  <a:srgbClr val="FFFFFF"/>
                </a:solidFill>
                <a:latin typeface="Garamond" panose="02020404030301010803" pitchFamily="18" charset="0"/>
              </a:rPr>
              <a:t>C.l</a:t>
            </a:r>
            <a:r>
              <a:rPr lang="fr-FR" sz="1621" dirty="0">
                <a:solidFill>
                  <a:srgbClr val="FFFFFF"/>
                </a:solidFill>
                <a:latin typeface="Garamond" panose="02020404030301010803" pitchFamily="18" charset="0"/>
              </a:rPr>
              <a:t>. Type 1</a:t>
            </a:r>
          </a:p>
        </p:txBody>
      </p:sp>
      <p:sp>
        <p:nvSpPr>
          <p:cNvPr id="22" name="ZoneTexte 21">
            <a:extLst>
              <a:ext uri="{FF2B5EF4-FFF2-40B4-BE49-F238E27FC236}">
                <a16:creationId xmlns:a16="http://schemas.microsoft.com/office/drawing/2014/main" id="{C184A55E-2E25-4EB1-88FE-20C663393056}"/>
              </a:ext>
            </a:extLst>
          </p:cNvPr>
          <p:cNvSpPr txBox="1"/>
          <p:nvPr/>
        </p:nvSpPr>
        <p:spPr>
          <a:xfrm>
            <a:off x="7624733" y="4395450"/>
            <a:ext cx="2100665" cy="466187"/>
          </a:xfrm>
          <a:prstGeom prst="rect">
            <a:avLst/>
          </a:prstGeom>
          <a:solidFill>
            <a:schemeClr val="accent5"/>
          </a:solidFill>
        </p:spPr>
        <p:txBody>
          <a:bodyPr wrap="square" lIns="148214" tIns="118571" rIns="148214" bIns="118571" rtlCol="0">
            <a:spAutoFit/>
          </a:bodyPr>
          <a:lstStyle/>
          <a:p>
            <a:pPr defTabSz="755894">
              <a:lnSpc>
                <a:spcPct val="90000"/>
              </a:lnSpc>
              <a:spcAft>
                <a:spcPts val="486"/>
              </a:spcAft>
            </a:pPr>
            <a:r>
              <a:rPr lang="fr-FR" sz="1621" dirty="0">
                <a:solidFill>
                  <a:srgbClr val="FFFFFF"/>
                </a:solidFill>
                <a:latin typeface="Garamond" panose="02020404030301010803" pitchFamily="18" charset="0"/>
              </a:rPr>
              <a:t>Classe renversée</a:t>
            </a:r>
          </a:p>
        </p:txBody>
      </p:sp>
      <p:sp>
        <p:nvSpPr>
          <p:cNvPr id="25" name="ZoneTexte 24">
            <a:extLst>
              <a:ext uri="{FF2B5EF4-FFF2-40B4-BE49-F238E27FC236}">
                <a16:creationId xmlns:a16="http://schemas.microsoft.com/office/drawing/2014/main" id="{F548BE90-6C26-4674-B940-E4D12D473645}"/>
              </a:ext>
            </a:extLst>
          </p:cNvPr>
          <p:cNvSpPr txBox="1"/>
          <p:nvPr/>
        </p:nvSpPr>
        <p:spPr>
          <a:xfrm>
            <a:off x="2705187" y="4417714"/>
            <a:ext cx="1283740" cy="463943"/>
          </a:xfrm>
          <a:prstGeom prst="rect">
            <a:avLst/>
          </a:prstGeom>
          <a:solidFill>
            <a:schemeClr val="accent5"/>
          </a:solidFill>
        </p:spPr>
        <p:txBody>
          <a:bodyPr wrap="square" lIns="148214" tIns="118571" rIns="148214" bIns="118571" rtlCol="0">
            <a:spAutoFit/>
          </a:bodyPr>
          <a:lstStyle/>
          <a:p>
            <a:pPr defTabSz="755894">
              <a:lnSpc>
                <a:spcPct val="90000"/>
              </a:lnSpc>
              <a:spcAft>
                <a:spcPts val="486"/>
              </a:spcAft>
            </a:pPr>
            <a:r>
              <a:rPr lang="fr-FR" sz="1621" dirty="0" err="1">
                <a:solidFill>
                  <a:srgbClr val="FFFFFF"/>
                </a:solidFill>
                <a:latin typeface="Garamond" panose="02020404030301010803" pitchFamily="18" charset="0"/>
              </a:rPr>
              <a:t>C.l</a:t>
            </a:r>
            <a:r>
              <a:rPr lang="fr-FR" sz="1621" dirty="0">
                <a:solidFill>
                  <a:srgbClr val="FFFFFF"/>
                </a:solidFill>
                <a:latin typeface="Garamond" panose="02020404030301010803" pitchFamily="18" charset="0"/>
              </a:rPr>
              <a:t>. Type 3</a:t>
            </a:r>
          </a:p>
        </p:txBody>
      </p:sp>
      <p:sp>
        <p:nvSpPr>
          <p:cNvPr id="26" name="ZoneTexte 25">
            <a:extLst>
              <a:ext uri="{FF2B5EF4-FFF2-40B4-BE49-F238E27FC236}">
                <a16:creationId xmlns:a16="http://schemas.microsoft.com/office/drawing/2014/main" id="{B70522BC-36BE-4368-A1C4-F0E91643BAA5}"/>
              </a:ext>
            </a:extLst>
          </p:cNvPr>
          <p:cNvSpPr txBox="1"/>
          <p:nvPr/>
        </p:nvSpPr>
        <p:spPr>
          <a:xfrm>
            <a:off x="5134456" y="4108129"/>
            <a:ext cx="1283740" cy="463943"/>
          </a:xfrm>
          <a:prstGeom prst="rect">
            <a:avLst/>
          </a:prstGeom>
          <a:solidFill>
            <a:schemeClr val="accent5"/>
          </a:solidFill>
        </p:spPr>
        <p:txBody>
          <a:bodyPr wrap="square" lIns="148214" tIns="118571" rIns="148214" bIns="118571" rtlCol="0">
            <a:spAutoFit/>
          </a:bodyPr>
          <a:lstStyle/>
          <a:p>
            <a:pPr defTabSz="755894">
              <a:lnSpc>
                <a:spcPct val="90000"/>
              </a:lnSpc>
              <a:spcAft>
                <a:spcPts val="486"/>
              </a:spcAft>
            </a:pPr>
            <a:r>
              <a:rPr lang="fr-FR" sz="1621" dirty="0" err="1">
                <a:solidFill>
                  <a:srgbClr val="FFFFFF"/>
                </a:solidFill>
                <a:latin typeface="Garamond" panose="02020404030301010803" pitchFamily="18" charset="0"/>
              </a:rPr>
              <a:t>C.l</a:t>
            </a:r>
            <a:r>
              <a:rPr lang="fr-FR" sz="1621" dirty="0">
                <a:solidFill>
                  <a:srgbClr val="FFFFFF"/>
                </a:solidFill>
                <a:latin typeface="Garamond" panose="02020404030301010803" pitchFamily="18" charset="0"/>
              </a:rPr>
              <a:t>. Type 2</a:t>
            </a:r>
          </a:p>
        </p:txBody>
      </p:sp>
      <p:sp>
        <p:nvSpPr>
          <p:cNvPr id="27" name="ZoneTexte 26">
            <a:extLst>
              <a:ext uri="{FF2B5EF4-FFF2-40B4-BE49-F238E27FC236}">
                <a16:creationId xmlns:a16="http://schemas.microsoft.com/office/drawing/2014/main" id="{45EE4179-BAC5-4AF0-A2FA-AF63F916BA97}"/>
              </a:ext>
            </a:extLst>
          </p:cNvPr>
          <p:cNvSpPr txBox="1"/>
          <p:nvPr/>
        </p:nvSpPr>
        <p:spPr>
          <a:xfrm>
            <a:off x="3631206" y="2828291"/>
            <a:ext cx="4493588" cy="516457"/>
          </a:xfrm>
          <a:prstGeom prst="rect">
            <a:avLst/>
          </a:prstGeom>
          <a:noFill/>
        </p:spPr>
        <p:txBody>
          <a:bodyPr wrap="square" lIns="148214" tIns="118571" rIns="148214" bIns="118571" rtlCol="0">
            <a:spAutoFit/>
          </a:bodyPr>
          <a:lstStyle/>
          <a:p>
            <a:pPr defTabSz="755894">
              <a:lnSpc>
                <a:spcPct val="90000"/>
              </a:lnSpc>
              <a:spcAft>
                <a:spcPts val="486"/>
              </a:spcAft>
            </a:pPr>
            <a:r>
              <a:rPr lang="fr-FR" sz="2000" dirty="0">
                <a:gradFill>
                  <a:gsLst>
                    <a:gs pos="2917">
                      <a:srgbClr val="353535"/>
                    </a:gs>
                    <a:gs pos="30000">
                      <a:srgbClr val="353535"/>
                    </a:gs>
                  </a:gsLst>
                  <a:lin ang="5400000" scaled="0"/>
                </a:gradFill>
                <a:latin typeface="Garamond" panose="02020404030301010803" pitchFamily="18" charset="0"/>
              </a:rPr>
              <a:t>Autonomie laissée à l’apprenant</a:t>
            </a:r>
          </a:p>
        </p:txBody>
      </p:sp>
      <p:cxnSp>
        <p:nvCxnSpPr>
          <p:cNvPr id="8" name="Connecteur droit 7">
            <a:extLst>
              <a:ext uri="{FF2B5EF4-FFF2-40B4-BE49-F238E27FC236}">
                <a16:creationId xmlns:a16="http://schemas.microsoft.com/office/drawing/2014/main" id="{4C469B00-01A0-479E-8DCB-FF30B27A61BE}"/>
              </a:ext>
            </a:extLst>
          </p:cNvPr>
          <p:cNvCxnSpPr>
            <a:cxnSpLocks/>
            <a:stCxn id="21" idx="0"/>
          </p:cNvCxnSpPr>
          <p:nvPr/>
        </p:nvCxnSpPr>
        <p:spPr>
          <a:xfrm flipV="1">
            <a:off x="1274377" y="3785902"/>
            <a:ext cx="0" cy="36447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9A74C703-DFA0-46F3-8062-7A898F56B9DE}"/>
              </a:ext>
            </a:extLst>
          </p:cNvPr>
          <p:cNvCxnSpPr>
            <a:cxnSpLocks/>
          </p:cNvCxnSpPr>
          <p:nvPr/>
        </p:nvCxnSpPr>
        <p:spPr>
          <a:xfrm flipV="1">
            <a:off x="3286048" y="3785901"/>
            <a:ext cx="0" cy="63181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6E7D4CC-25D4-4A7F-82FA-54A858DBA80F}"/>
              </a:ext>
            </a:extLst>
          </p:cNvPr>
          <p:cNvCxnSpPr>
            <a:cxnSpLocks/>
          </p:cNvCxnSpPr>
          <p:nvPr/>
        </p:nvCxnSpPr>
        <p:spPr>
          <a:xfrm flipV="1">
            <a:off x="5681460" y="3801802"/>
            <a:ext cx="0" cy="28899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C68EB842-CACC-4575-BB87-BE21D9954A24}"/>
              </a:ext>
            </a:extLst>
          </p:cNvPr>
          <p:cNvCxnSpPr>
            <a:cxnSpLocks/>
          </p:cNvCxnSpPr>
          <p:nvPr/>
        </p:nvCxnSpPr>
        <p:spPr>
          <a:xfrm flipV="1">
            <a:off x="8657733" y="3798544"/>
            <a:ext cx="0" cy="59690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Oval 55">
            <a:extLst>
              <a:ext uri="{FF2B5EF4-FFF2-40B4-BE49-F238E27FC236}">
                <a16:creationId xmlns:a16="http://schemas.microsoft.com/office/drawing/2014/main" id="{9F792D1D-1ABF-44EF-A188-37301FF3CB8C}"/>
              </a:ext>
            </a:extLst>
          </p:cNvPr>
          <p:cNvSpPr/>
          <p:nvPr/>
        </p:nvSpPr>
        <p:spPr bwMode="auto">
          <a:xfrm>
            <a:off x="441166" y="3151066"/>
            <a:ext cx="522481" cy="501664"/>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ctr" anchorCtr="0" forceAA="0" compatLnSpc="1">
            <a:prstTxWarp prst="textNoShape">
              <a:avLst/>
            </a:prstTxWarp>
            <a:noAutofit/>
          </a:bodyPr>
          <a:lstStyle/>
          <a:p>
            <a:pPr algn="ctr" defTabSz="755675" fontAlgn="base">
              <a:lnSpc>
                <a:spcPct val="90000"/>
              </a:lnSpc>
              <a:spcBef>
                <a:spcPct val="0"/>
              </a:spcBef>
              <a:spcAft>
                <a:spcPct val="0"/>
              </a:spcAft>
              <a:defRPr/>
            </a:pPr>
            <a:r>
              <a:rPr lang="en-US" sz="2593" dirty="0">
                <a:gradFill>
                  <a:gsLst>
                    <a:gs pos="0">
                      <a:srgbClr val="FFFFFF"/>
                    </a:gs>
                    <a:gs pos="100000">
                      <a:srgbClr val="FFFFFF"/>
                    </a:gs>
                  </a:gsLst>
                  <a:lin ang="5400000" scaled="0"/>
                </a:gradFill>
                <a:latin typeface="Segoe UI Semilight"/>
                <a:ea typeface="Segoe UI" pitchFamily="34" charset="0"/>
                <a:cs typeface="Segoe UI" pitchFamily="34" charset="0"/>
              </a:rPr>
              <a:t>-</a:t>
            </a:r>
          </a:p>
        </p:txBody>
      </p:sp>
      <p:sp>
        <p:nvSpPr>
          <p:cNvPr id="31" name="Oval 55">
            <a:extLst>
              <a:ext uri="{FF2B5EF4-FFF2-40B4-BE49-F238E27FC236}">
                <a16:creationId xmlns:a16="http://schemas.microsoft.com/office/drawing/2014/main" id="{459E8021-C0BE-4CE1-9ACB-99D4B6B012A3}"/>
              </a:ext>
            </a:extLst>
          </p:cNvPr>
          <p:cNvSpPr/>
          <p:nvPr/>
        </p:nvSpPr>
        <p:spPr bwMode="auto">
          <a:xfrm>
            <a:off x="8854153" y="3201123"/>
            <a:ext cx="522481" cy="501664"/>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214" tIns="118571" rIns="148214" bIns="118571" numCol="1" spcCol="0" rtlCol="0" fromWordArt="0" anchor="ctr" anchorCtr="0" forceAA="0" compatLnSpc="1">
            <a:prstTxWarp prst="textNoShape">
              <a:avLst/>
            </a:prstTxWarp>
            <a:noAutofit/>
          </a:bodyPr>
          <a:lstStyle/>
          <a:p>
            <a:pPr algn="ctr" defTabSz="755675" fontAlgn="base">
              <a:lnSpc>
                <a:spcPct val="90000"/>
              </a:lnSpc>
              <a:spcBef>
                <a:spcPct val="0"/>
              </a:spcBef>
              <a:spcAft>
                <a:spcPct val="0"/>
              </a:spcAft>
              <a:defRPr/>
            </a:pPr>
            <a:r>
              <a:rPr lang="en-US" sz="1945" dirty="0">
                <a:gradFill>
                  <a:gsLst>
                    <a:gs pos="0">
                      <a:srgbClr val="FFFFFF"/>
                    </a:gs>
                    <a:gs pos="100000">
                      <a:srgbClr val="FFFFFF"/>
                    </a:gs>
                  </a:gsLst>
                  <a:lin ang="5400000" scaled="0"/>
                </a:gradFill>
                <a:latin typeface="Segoe UI Semilight"/>
                <a:ea typeface="Segoe UI" pitchFamily="34" charset="0"/>
                <a:cs typeface="Segoe UI" pitchFamily="34" charset="0"/>
              </a:rPr>
              <a:t>+</a:t>
            </a:r>
          </a:p>
        </p:txBody>
      </p:sp>
      <p:sp>
        <p:nvSpPr>
          <p:cNvPr id="15" name="Rectangle 14">
            <a:extLst>
              <a:ext uri="{FF2B5EF4-FFF2-40B4-BE49-F238E27FC236}">
                <a16:creationId xmlns:a16="http://schemas.microsoft.com/office/drawing/2014/main" id="{0F5F745B-1E59-4B91-927E-92ADD2F944B4}"/>
              </a:ext>
            </a:extLst>
          </p:cNvPr>
          <p:cNvSpPr/>
          <p:nvPr/>
        </p:nvSpPr>
        <p:spPr>
          <a:xfrm>
            <a:off x="4399430" y="5458543"/>
            <a:ext cx="5190926" cy="1545806"/>
          </a:xfrm>
          <a:prstGeom prst="rect">
            <a:avLst/>
          </a:prstGeom>
        </p:spPr>
        <p:txBody>
          <a:bodyPr wrap="square">
            <a:spAutoFit/>
          </a:bodyPr>
          <a:lstStyle/>
          <a:p>
            <a:pPr defTabSz="755894"/>
            <a:r>
              <a:rPr lang="fr-FR" sz="1297" b="1" dirty="0">
                <a:solidFill>
                  <a:srgbClr val="353535"/>
                </a:solidFill>
                <a:latin typeface="Segoe UI Light"/>
              </a:rPr>
              <a:t>Types d’autonomie (Foray, 2016) :</a:t>
            </a:r>
          </a:p>
          <a:p>
            <a:pPr defTabSz="755894"/>
            <a:endParaRPr lang="fr-FR" sz="1297" dirty="0">
              <a:solidFill>
                <a:srgbClr val="353535"/>
              </a:solidFill>
              <a:latin typeface="Segoe UI Light"/>
            </a:endParaRPr>
          </a:p>
          <a:p>
            <a:pPr defTabSz="755894">
              <a:buFont typeface="Wingdings" panose="05000000000000000000" pitchFamily="2" charset="2"/>
              <a:buChar char="v"/>
            </a:pPr>
            <a:r>
              <a:rPr lang="fr-FR" sz="1297" dirty="0">
                <a:solidFill>
                  <a:srgbClr val="353535"/>
                </a:solidFill>
                <a:latin typeface="Segoe UI Light"/>
                <a:ea typeface="Calibri" panose="020F0502020204030204" pitchFamily="34" charset="0"/>
                <a:cs typeface="Times New Roman" panose="02020603050405020304" pitchFamily="18" charset="0"/>
              </a:rPr>
              <a:t>autonomie fonctionnelle : savoir s’organiser</a:t>
            </a:r>
          </a:p>
          <a:p>
            <a:pPr defTabSz="755894">
              <a:buFont typeface="Wingdings" panose="05000000000000000000" pitchFamily="2" charset="2"/>
              <a:buChar char="v"/>
            </a:pPr>
            <a:endParaRPr lang="fr-FR" sz="1297" dirty="0">
              <a:solidFill>
                <a:srgbClr val="353535"/>
              </a:solidFill>
              <a:latin typeface="Segoe UI Light"/>
              <a:ea typeface="Calibri" panose="020F0502020204030204" pitchFamily="34" charset="0"/>
              <a:cs typeface="Times New Roman" panose="02020603050405020304" pitchFamily="18" charset="0"/>
            </a:endParaRPr>
          </a:p>
          <a:p>
            <a:pPr defTabSz="755894">
              <a:buFont typeface="Wingdings" panose="05000000000000000000" pitchFamily="2" charset="2"/>
              <a:buChar char="v"/>
            </a:pPr>
            <a:r>
              <a:rPr lang="fr-FR" sz="1297" dirty="0">
                <a:solidFill>
                  <a:srgbClr val="353535"/>
                </a:solidFill>
                <a:latin typeface="Segoe UI Light"/>
                <a:ea typeface="Calibri" panose="020F0502020204030204" pitchFamily="34" charset="0"/>
                <a:cs typeface="Times New Roman" panose="02020603050405020304" pitchFamily="18" charset="0"/>
              </a:rPr>
              <a:t>autonomie morale : savoir choisir</a:t>
            </a:r>
          </a:p>
          <a:p>
            <a:pPr defTabSz="755894">
              <a:buFont typeface="Wingdings" panose="05000000000000000000" pitchFamily="2" charset="2"/>
              <a:buChar char="v"/>
            </a:pPr>
            <a:endParaRPr lang="fr-FR" sz="1297" dirty="0">
              <a:solidFill>
                <a:srgbClr val="353535"/>
              </a:solidFill>
              <a:latin typeface="Segoe UI Light"/>
              <a:ea typeface="Calibri" panose="020F0502020204030204" pitchFamily="34" charset="0"/>
              <a:cs typeface="Times New Roman" panose="02020603050405020304" pitchFamily="18" charset="0"/>
            </a:endParaRPr>
          </a:p>
          <a:p>
            <a:pPr defTabSz="755894">
              <a:buFont typeface="Wingdings" panose="05000000000000000000" pitchFamily="2" charset="2"/>
              <a:buChar char="v"/>
            </a:pPr>
            <a:r>
              <a:rPr lang="fr-FR" sz="1297" dirty="0">
                <a:solidFill>
                  <a:srgbClr val="353535"/>
                </a:solidFill>
                <a:latin typeface="Segoe UI Light"/>
                <a:ea typeface="Calibri" panose="020F0502020204030204" pitchFamily="34" charset="0"/>
                <a:cs typeface="Times New Roman" panose="02020603050405020304" pitchFamily="18" charset="0"/>
              </a:rPr>
              <a:t>autonomie intellectuelle : savoir exercer son esprit critique</a:t>
            </a:r>
          </a:p>
        </p:txBody>
      </p:sp>
      <p:pic>
        <p:nvPicPr>
          <p:cNvPr id="10" name="Image 9">
            <a:extLst>
              <a:ext uri="{FF2B5EF4-FFF2-40B4-BE49-F238E27FC236}">
                <a16:creationId xmlns:a16="http://schemas.microsoft.com/office/drawing/2014/main" id="{5C4CF1D1-37ED-45A6-A740-E9A46605073A}"/>
              </a:ext>
            </a:extLst>
          </p:cNvPr>
          <p:cNvPicPr>
            <a:picLocks noChangeAspect="1"/>
          </p:cNvPicPr>
          <p:nvPr/>
        </p:nvPicPr>
        <p:blipFill>
          <a:blip r:embed="rId3"/>
          <a:stretch>
            <a:fillRect/>
          </a:stretch>
        </p:blipFill>
        <p:spPr>
          <a:xfrm>
            <a:off x="632507" y="470796"/>
            <a:ext cx="6505575" cy="981075"/>
          </a:xfrm>
          <a:prstGeom prst="rect">
            <a:avLst/>
          </a:prstGeom>
        </p:spPr>
      </p:pic>
      <p:pic>
        <p:nvPicPr>
          <p:cNvPr id="11" name="Image 10">
            <a:extLst>
              <a:ext uri="{FF2B5EF4-FFF2-40B4-BE49-F238E27FC236}">
                <a16:creationId xmlns:a16="http://schemas.microsoft.com/office/drawing/2014/main" id="{7914B2FF-4F58-432B-B804-39BAA14499A7}"/>
              </a:ext>
            </a:extLst>
          </p:cNvPr>
          <p:cNvPicPr>
            <a:picLocks noChangeAspect="1"/>
          </p:cNvPicPr>
          <p:nvPr/>
        </p:nvPicPr>
        <p:blipFill>
          <a:blip r:embed="rId4"/>
          <a:stretch>
            <a:fillRect/>
          </a:stretch>
        </p:blipFill>
        <p:spPr>
          <a:xfrm>
            <a:off x="488682" y="6009793"/>
            <a:ext cx="1079086" cy="1079086"/>
          </a:xfrm>
          <a:prstGeom prst="rect">
            <a:avLst/>
          </a:prstGeom>
        </p:spPr>
      </p:pic>
    </p:spTree>
    <p:extLst>
      <p:ext uri="{BB962C8B-B14F-4D97-AF65-F5344CB8AC3E}">
        <p14:creationId xmlns:p14="http://schemas.microsoft.com/office/powerpoint/2010/main" val="1468172244"/>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Intégral">
  <a:themeElements>
    <a:clrScheme name="Intégra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2.xml><?xml version="1.0" encoding="utf-8"?>
<a:theme xmlns:a="http://schemas.openxmlformats.org/drawingml/2006/main" name="Organique">
  <a:themeElements>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9-50024 Exec Communications Template">
  <a:themeElements>
    <a:clrScheme name="Exec Comms (6)">
      <a:dk1>
        <a:srgbClr val="353535"/>
      </a:dk1>
      <a:lt1>
        <a:srgbClr val="FFFFFF"/>
      </a:lt1>
      <a:dk2>
        <a:srgbClr val="737373"/>
      </a:dk2>
      <a:lt2>
        <a:srgbClr val="E6E6E6"/>
      </a:lt2>
      <a:accent1>
        <a:srgbClr val="32145A"/>
      </a:accent1>
      <a:accent2>
        <a:srgbClr val="002050"/>
      </a:accent2>
      <a:accent3>
        <a:srgbClr val="0078D7"/>
      </a:accent3>
      <a:accent4>
        <a:srgbClr val="008272"/>
      </a:accent4>
      <a:accent5>
        <a:srgbClr val="00B294"/>
      </a:accent5>
      <a:accent6>
        <a:srgbClr val="BAD80A"/>
      </a:accent6>
      <a:hlink>
        <a:srgbClr val="00188F"/>
      </a:hlink>
      <a:folHlink>
        <a:srgbClr val="00188F"/>
      </a:folHlink>
    </a:clrScheme>
    <a:fontScheme name="Segoe UI Light | Segoe 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ocurement powerpoint template" id="{A270AD7B-9A2E-4F72-B740-241B1A713DF2}" vid="{2D3E1375-A45A-45C3-A29C-4539D6C76E3B}"/>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1484</Words>
  <Application>Microsoft Office PowerPoint</Application>
  <PresentationFormat>Personnalisé</PresentationFormat>
  <Paragraphs>413</Paragraphs>
  <Slides>23</Slides>
  <Notes>23</Notes>
  <HiddenSlides>0</HiddenSlides>
  <MMClips>0</MMClips>
  <ScaleCrop>false</ScaleCrop>
  <HeadingPairs>
    <vt:vector size="8" baseType="variant">
      <vt:variant>
        <vt:lpstr>Polices utilisées</vt:lpstr>
      </vt:variant>
      <vt:variant>
        <vt:i4>11</vt:i4>
      </vt:variant>
      <vt:variant>
        <vt:lpstr>Thème</vt:lpstr>
      </vt:variant>
      <vt:variant>
        <vt:i4>3</vt:i4>
      </vt:variant>
      <vt:variant>
        <vt:lpstr>Serveurs OLE incorporés</vt:lpstr>
      </vt:variant>
      <vt:variant>
        <vt:i4>1</vt:i4>
      </vt:variant>
      <vt:variant>
        <vt:lpstr>Titres des diapositives</vt:lpstr>
      </vt:variant>
      <vt:variant>
        <vt:i4>23</vt:i4>
      </vt:variant>
    </vt:vector>
  </HeadingPairs>
  <TitlesOfParts>
    <vt:vector size="38" baseType="lpstr">
      <vt:lpstr>Arial</vt:lpstr>
      <vt:lpstr>Calibri</vt:lpstr>
      <vt:lpstr>Consolas</vt:lpstr>
      <vt:lpstr>Garamond</vt:lpstr>
      <vt:lpstr>Segoe UI</vt:lpstr>
      <vt:lpstr>Segoe UI Light</vt:lpstr>
      <vt:lpstr>Segoe UI Semilight</vt:lpstr>
      <vt:lpstr>Tw Cen MT</vt:lpstr>
      <vt:lpstr>Tw Cen MT Condensed</vt:lpstr>
      <vt:lpstr>Wingdings</vt:lpstr>
      <vt:lpstr>Wingdings 3</vt:lpstr>
      <vt:lpstr>1_Intégral</vt:lpstr>
      <vt:lpstr>Organique</vt:lpstr>
      <vt:lpstr>9-50024 Exec Communications Template</vt:lpstr>
      <vt:lpstr>Document</vt:lpstr>
      <vt:lpstr> Quand des étudiants produisent un tutoriel vidéo sur l’orthographe</vt:lpstr>
      <vt:lpstr>Contexte </vt:lpstr>
      <vt:lpstr>Cadre théorique </vt:lpstr>
      <vt:lpstr>Cadre théorique </vt:lpstr>
      <vt:lpstr>Cadre théorique </vt:lpstr>
      <vt:lpstr>Cadre théorique </vt:lpstr>
      <vt:lpstr>Cadre théorique : la classe inversée (Thobois Jacob, 2018b) </vt:lpstr>
      <vt:lpstr>Cadre théorique : types de classes inversées (Lebrun et al., 2017) </vt:lpstr>
      <vt:lpstr>Présentation PowerPoint</vt:lpstr>
      <vt:lpstr>Cadre théorique : dynamique motivationnelle (Viau, 1994, 2009)</vt:lpstr>
      <vt:lpstr>Contexte d’expérimentation</vt:lpstr>
      <vt:lpstr>Grille d’évaluation  co-construite</vt:lpstr>
      <vt:lpstr>Questions de recherche et méthodologie</vt:lpstr>
      <vt:lpstr>  </vt:lpstr>
      <vt:lpstr> Résultats Q1. La production d’un tutoriel grammatical est-elle de nature à encourager les étudiants à s’engager dans l’apprentissage de l’orthographe ? Pré-test perceptions  </vt:lpstr>
      <vt:lpstr> Résultats Q1. La production d’un tutoriel grammatical est-elle de nature à encourager les étudiants à s’engager dans l’apprentissage de l’orthographe ? Post-test perceptions  </vt:lpstr>
      <vt:lpstr>Résultats Q2. Dans quelle mesure l’orientation de la formation impacte-t-elle l’engagement des étudiants dans l’activité de production audiovisuelle ?du pré-test au post-test </vt:lpstr>
      <vt:lpstr>Résultats Q2. Dans quelle mesure l’orientation de la formation impacte-t-elle l’engagement des étudiants dans l’activité de production audiovisuelle ? </vt:lpstr>
      <vt:lpstr>Résultats Q3. Ce type d’activité permet-il d’obtenir des gains d’apprentissage ?  </vt:lpstr>
      <vt:lpstr>Résultats Q4. Quel retour d’expérience de la part des étudiants ?        Éléments appréciés</vt:lpstr>
      <vt:lpstr>Résultats Q4. Quel retour d’expérience de la part des étudiants ?    Éléments à améliorer</vt:lpstr>
      <vt:lpstr>Bilan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Quand des étudiants produisent un tutoriel vidéo sur l’orthographe</dc:title>
  <dc:creator>Laetitia Jacob</dc:creator>
  <cp:lastModifiedBy>Laetitia Jacob</cp:lastModifiedBy>
  <cp:revision>10</cp:revision>
  <dcterms:created xsi:type="dcterms:W3CDTF">2019-06-03T18:37:23Z</dcterms:created>
  <dcterms:modified xsi:type="dcterms:W3CDTF">2019-06-03T20:58:56Z</dcterms:modified>
</cp:coreProperties>
</file>